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r:id="rId10" roundtripDataSignature="AMtx7mj2PoxD9oJwFGXVVA0qxSuz9/NCh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67de789b45_0_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g167de789b45_0_1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g167de789b45_0_1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67de789b45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5" name="Google Shape;165;g167de789b45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6" name="Google Shape;166;g167de789b45_0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67de789b45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6" name="Google Shape;176;g167de789b45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7" name="Google Shape;177;g167de789b45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7058"/>
              </a:schemeClr>
            </a:solidFill>
            <a:ln>
              <a:noFill/>
            </a:ln>
          </p:spPr>
        </p:sp>
        <p:sp>
          <p:nvSpPr>
            <p:cNvPr id="31" name="Google Shape;31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901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7058"/>
              </a:srgbClr>
            </a:solidFill>
            <a:ln>
              <a:noFill/>
            </a:ln>
          </p:spPr>
        </p:sp>
        <p:sp>
          <p:nvSpPr>
            <p:cNvPr id="34" name="Google Shape;34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7058"/>
              </a:srgbClr>
            </a:solidFill>
            <a:ln>
              <a:noFill/>
            </a:ln>
          </p:spPr>
        </p:sp>
        <p:sp>
          <p:nvSpPr>
            <p:cNvPr id="35" name="Google Shape;35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1960"/>
              </a:schemeClr>
            </a:solidFill>
            <a:ln>
              <a:noFill/>
            </a:ln>
          </p:spPr>
        </p:sp>
        <p:sp>
          <p:nvSpPr>
            <p:cNvPr id="36" name="Google Shape;36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5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19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5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2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0" name="Google Shape;100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3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5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6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6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6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7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8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9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4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8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4" name="Google Shape;74;p8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6" name="Google Shape;76;p8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7" name="Google Shape;77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1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3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7058"/>
              </a:schemeClr>
            </a:solidFill>
            <a:ln>
              <a:noFill/>
            </a:ln>
          </p:spPr>
        </p:sp>
        <p:sp>
          <p:nvSpPr>
            <p:cNvPr id="14" name="Google Shape;14;p3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901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7058"/>
              </a:srgbClr>
            </a:solidFill>
            <a:ln>
              <a:noFill/>
            </a:ln>
          </p:spPr>
        </p:sp>
        <p:sp>
          <p:nvSpPr>
            <p:cNvPr id="17" name="Google Shape;17;p3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7058"/>
              </a:srgbClr>
            </a:solidFill>
            <a:ln>
              <a:noFill/>
            </a:ln>
          </p:spPr>
        </p:sp>
        <p:sp>
          <p:nvSpPr>
            <p:cNvPr id="18" name="Google Shape;18;p3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1960"/>
              </a:schemeClr>
            </a:solidFill>
            <a:ln>
              <a:noFill/>
            </a:ln>
          </p:spPr>
        </p:sp>
        <p:sp>
          <p:nvSpPr>
            <p:cNvPr id="19" name="Google Shape;19;p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19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5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5" Type="http://schemas.openxmlformats.org/officeDocument/2006/relationships/image" Target="../media/image8.png"/><Relationship Id="rId6" Type="http://schemas.openxmlformats.org/officeDocument/2006/relationships/image" Target="../media/image4.png"/><Relationship Id="rId7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/>
          <p:nvPr/>
        </p:nvSpPr>
        <p:spPr>
          <a:xfrm>
            <a:off x="0" y="0"/>
            <a:ext cx="12192000" cy="7526700"/>
          </a:xfrm>
          <a:prstGeom prst="rect">
            <a:avLst/>
          </a:prstGeom>
          <a:solidFill>
            <a:schemeClr val="accent2"/>
          </a:solidFill>
          <a:ln cap="rnd" cmpd="sng" w="19050">
            <a:solidFill>
              <a:srgbClr val="3D741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0" y="1509051"/>
            <a:ext cx="12192000" cy="335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0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E’ TEMPO DI PREGHIERA!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AS logo.png" id="150" name="Google Shape;15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1" name="Google Shape;15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"/>
          <p:cNvSpPr txBox="1"/>
          <p:nvPr>
            <p:ph idx="1" type="subTitle"/>
          </p:nvPr>
        </p:nvSpPr>
        <p:spPr>
          <a:xfrm>
            <a:off x="-50" y="5248950"/>
            <a:ext cx="121920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chemeClr val="lt1"/>
                </a:solidFill>
              </a:rPr>
              <a:t>INCONTRO GAS E ADS 19/05/2023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67de789b45_0_16"/>
          <p:cNvSpPr txBox="1"/>
          <p:nvPr>
            <p:ph type="title"/>
          </p:nvPr>
        </p:nvSpPr>
        <p:spPr>
          <a:xfrm>
            <a:off x="492450" y="450250"/>
            <a:ext cx="8596800" cy="6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GIULLARE DEI CAMPI</a:t>
            </a:r>
            <a:endParaRPr/>
          </a:p>
        </p:txBody>
      </p:sp>
      <p:pic>
        <p:nvPicPr>
          <p:cNvPr descr="GAS logo.png" id="159" name="Google Shape;159;g167de789b45_0_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60" name="Google Shape;160;g167de789b45_0_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g167de789b45_0_16"/>
          <p:cNvSpPr txBox="1"/>
          <p:nvPr>
            <p:ph idx="2" type="body"/>
          </p:nvPr>
        </p:nvSpPr>
        <p:spPr>
          <a:xfrm>
            <a:off x="5310450" y="1124650"/>
            <a:ext cx="4368900" cy="19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200"/>
          </a:p>
        </p:txBody>
      </p:sp>
      <p:sp>
        <p:nvSpPr>
          <p:cNvPr id="162" name="Google Shape;162;g167de789b45_0_16"/>
          <p:cNvSpPr txBox="1"/>
          <p:nvPr/>
        </p:nvSpPr>
        <p:spPr>
          <a:xfrm>
            <a:off x="528000" y="1274400"/>
            <a:ext cx="8525700" cy="580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Calzoni colore del prato,  </a:t>
            </a:r>
            <a:endParaRPr sz="2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un ginocchio ammaccato per un salto in più.</a:t>
            </a:r>
            <a:endParaRPr sz="2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Due piante e un filo tirato, la mela sul naso e gli amici giù</a:t>
            </a:r>
            <a:endParaRPr sz="2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Un pezzo di pane e una fetta di cielo,</a:t>
            </a:r>
            <a:endParaRPr sz="2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sapore di festa e tu:</a:t>
            </a:r>
            <a:endParaRPr sz="2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Giovanni dei Becchi giullare dei campi</a:t>
            </a:r>
            <a:endParaRPr sz="2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regalo alla gioventù.  </a:t>
            </a:r>
            <a:r>
              <a:rPr lang="en-US" sz="17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     </a:t>
            </a:r>
            <a:endParaRPr sz="19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1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Rit.</a:t>
            </a:r>
            <a:r>
              <a:rPr lang="en-US" sz="21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1" lang="en-US" sz="21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Siete tutti ladri ragazzi miei,</a:t>
            </a:r>
            <a:endParaRPr b="1" sz="21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1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non ho più il mio cuore ce lo avete voi,</a:t>
            </a:r>
            <a:endParaRPr b="1" sz="21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1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ma non mi interessa da quest’oggi in poi</a:t>
            </a:r>
            <a:endParaRPr b="1" sz="21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1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ogni mio respiro sarà per voi.</a:t>
            </a:r>
            <a:endParaRPr b="1" sz="21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sz="2200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67de789b45_0_8"/>
          <p:cNvSpPr txBox="1"/>
          <p:nvPr>
            <p:ph type="title"/>
          </p:nvPr>
        </p:nvSpPr>
        <p:spPr>
          <a:xfrm>
            <a:off x="561525" y="595550"/>
            <a:ext cx="85968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Dal Vangelo secondo Giovanni</a:t>
            </a:r>
            <a:endParaRPr/>
          </a:p>
        </p:txBody>
      </p:sp>
      <p:pic>
        <p:nvPicPr>
          <p:cNvPr descr="GAS logo.png" id="169" name="Google Shape;169;g167de789b45_0_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0" name="Google Shape;170;g167de789b45_0_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g167de789b45_0_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245275" y="2311475"/>
            <a:ext cx="3085325" cy="2346650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g167de789b45_0_8"/>
          <p:cNvSpPr txBox="1"/>
          <p:nvPr/>
        </p:nvSpPr>
        <p:spPr>
          <a:xfrm>
            <a:off x="715927" y="1454725"/>
            <a:ext cx="66798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g167de789b45_0_8"/>
          <p:cNvSpPr txBox="1"/>
          <p:nvPr/>
        </p:nvSpPr>
        <p:spPr>
          <a:xfrm>
            <a:off x="561525" y="811350"/>
            <a:ext cx="65880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i="0" sz="2200" u="none" cap="none" strike="noStrike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rgbClr val="373737"/>
                </a:solidFill>
                <a:latin typeface="Trebuchet MS"/>
                <a:ea typeface="Trebuchet MS"/>
                <a:cs typeface="Trebuchet MS"/>
                <a:sym typeface="Trebuchet MS"/>
              </a:rPr>
              <a:t>In quel tempo, disse Gesù ai suoi discepoli:</a:t>
            </a:r>
            <a:endParaRPr sz="2200">
              <a:solidFill>
                <a:srgbClr val="373737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rgbClr val="373737"/>
                </a:solidFill>
                <a:latin typeface="Trebuchet MS"/>
                <a:ea typeface="Trebuchet MS"/>
                <a:cs typeface="Trebuchet MS"/>
                <a:sym typeface="Trebuchet MS"/>
              </a:rPr>
              <a:t>«In verità, in verità io vi dico: voi piangerete e gemerete, ma il mondo si rallegrerà. Voi sarete nella tristezza, ma la vostra tristezza si cambierà in gioia.</a:t>
            </a:r>
            <a:endParaRPr sz="2200">
              <a:solidFill>
                <a:srgbClr val="373737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>
                <a:solidFill>
                  <a:srgbClr val="373737"/>
                </a:solidFill>
                <a:latin typeface="Trebuchet MS"/>
                <a:ea typeface="Trebuchet MS"/>
                <a:cs typeface="Trebuchet MS"/>
                <a:sym typeface="Trebuchet MS"/>
              </a:rPr>
              <a:t>La donna, quando partorisce, è nel dolore, perché è venuta la sua ora; ma, quando ha dato alla luce il bambino, non si ricorda più della sofferenza, per la gioia che è venuto al mondo un uomo. Così anche voi, ora, siete nel dolore; ma vi vedrò di nuovo e il vostro cuore si rallegrerà e nessuno potrà togliervi la vostra gioia. Quel giorno non mi domanderete più nulla».</a:t>
            </a:r>
            <a:endParaRPr sz="2200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67de789b45_0_0"/>
          <p:cNvSpPr txBox="1"/>
          <p:nvPr>
            <p:ph type="title"/>
          </p:nvPr>
        </p:nvSpPr>
        <p:spPr>
          <a:xfrm>
            <a:off x="673800" y="1055350"/>
            <a:ext cx="10213200" cy="565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INSIEME: 3 AVE MARIA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</a:rPr>
              <a:t>  </a:t>
            </a:r>
            <a:r>
              <a:rPr lang="en-US" sz="3000">
                <a:solidFill>
                  <a:schemeClr val="dk1"/>
                </a:solidFill>
              </a:rPr>
              <a:t>Mi affido             Chiedo aiuto        Ringrazio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sz="3600">
              <a:solidFill>
                <a:schemeClr val="dk1"/>
              </a:solidFill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</a:endParaRPr>
          </a:p>
        </p:txBody>
      </p:sp>
      <p:pic>
        <p:nvPicPr>
          <p:cNvPr descr="GAS logo.png" id="180" name="Google Shape;180;g167de789b45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81" name="Google Shape;181;g167de789b45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g167de789b45_0_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3800" y="3051800"/>
            <a:ext cx="2488575" cy="2488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g167de789b45_0_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864599" y="3051788"/>
            <a:ext cx="2488576" cy="24885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g167de789b45_0_0"/>
          <p:cNvPicPr preferRelativeResize="0"/>
          <p:nvPr/>
        </p:nvPicPr>
        <p:blipFill rotWithShape="1">
          <a:blip r:embed="rId7">
            <a:alphaModFix/>
          </a:blip>
          <a:srcRect b="9717" l="28583" r="27997" t="10372"/>
          <a:stretch/>
        </p:blipFill>
        <p:spPr>
          <a:xfrm>
            <a:off x="6892300" y="3223275"/>
            <a:ext cx="2023101" cy="194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2019-11-13T15:17:43Z</dcterms:created>
  <dc:creator>Davide Righele</dc:creator>
</cp:coreProperties>
</file>