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0" roundtripDataSignature="AMtx7mhQN7yHy9tfFJzHDSepA65LXdbI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7de789b45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167de789b45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167de789b45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450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450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450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352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235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450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450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450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352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235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7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0" y="0"/>
            <a:ext cx="12192000" cy="75267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1509051"/>
            <a:ext cx="12192000" cy="33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0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E’ TEMPO DI PREGHIERA!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-50" y="5248950"/>
            <a:ext cx="121920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26/05/2023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67de789b45_0_16"/>
          <p:cNvSpPr txBox="1"/>
          <p:nvPr>
            <p:ph type="title"/>
          </p:nvPr>
        </p:nvSpPr>
        <p:spPr>
          <a:xfrm>
            <a:off x="492450" y="4502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COME VOLEVA DON BOSCO</a:t>
            </a:r>
            <a:endParaRPr/>
          </a:p>
        </p:txBody>
      </p:sp>
      <p:pic>
        <p:nvPicPr>
          <p:cNvPr descr="GAS logo.png" id="159" name="Google Shape;159;g167de789b45_0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g167de789b45_0_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g167de789b45_0_16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2" name="Google Shape;162;g167de789b45_0_16"/>
          <p:cNvSpPr txBox="1"/>
          <p:nvPr/>
        </p:nvSpPr>
        <p:spPr>
          <a:xfrm>
            <a:off x="552150" y="1148350"/>
            <a:ext cx="85371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Casa che accoglie, ti senti in famiglia, </a:t>
            </a:r>
            <a:endParaRPr b="1"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senti che ci stai bene!</a:t>
            </a:r>
            <a:endParaRPr b="1"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Chiesa di Cristo, il nostro oratorio,</a:t>
            </a:r>
            <a:endParaRPr b="1"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che ti parla di Dio!</a:t>
            </a:r>
            <a:endParaRPr b="1"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Scuola che prepara a vivere questa nostra vita</a:t>
            </a:r>
            <a:endParaRPr b="1"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Cortile dove incontrerai tanti nuovi amici e giocherai.</a:t>
            </a:r>
            <a:endParaRPr b="1"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Vivere in allegria    </a:t>
            </a:r>
            <a:endParaRPr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      (come voleva don Bosco),</a:t>
            </a:r>
            <a:endParaRPr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spazio alla fantasia   </a:t>
            </a:r>
            <a:endParaRPr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      (come voleva don Bosco),</a:t>
            </a:r>
            <a:endParaRPr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tanti ragazzi insieme</a:t>
            </a:r>
            <a:endParaRPr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(come voleva don Bosco),</a:t>
            </a:r>
            <a:endParaRPr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c’è un posto anche per te</a:t>
            </a:r>
            <a:endParaRPr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(come voleva don Bosco).</a:t>
            </a:r>
            <a:endParaRPr b="1"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67de789b45_0_8"/>
          <p:cNvSpPr txBox="1"/>
          <p:nvPr>
            <p:ph type="title"/>
          </p:nvPr>
        </p:nvSpPr>
        <p:spPr>
          <a:xfrm>
            <a:off x="561525" y="595550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Giovanni</a:t>
            </a:r>
            <a:endParaRPr/>
          </a:p>
        </p:txBody>
      </p:sp>
      <p:pic>
        <p:nvPicPr>
          <p:cNvPr descr="GAS logo.png" id="169" name="Google Shape;169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0" name="Google Shape;170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167de789b45_0_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91025" y="2311475"/>
            <a:ext cx="3085325" cy="234665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g167de789b45_0_8"/>
          <p:cNvSpPr txBox="1"/>
          <p:nvPr/>
        </p:nvSpPr>
        <p:spPr>
          <a:xfrm>
            <a:off x="715927" y="1454725"/>
            <a:ext cx="66798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g167de789b45_0_8"/>
          <p:cNvSpPr txBox="1"/>
          <p:nvPr/>
        </p:nvSpPr>
        <p:spPr>
          <a:xfrm>
            <a:off x="561525" y="811350"/>
            <a:ext cx="6588000" cy="59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 quel tempo, disse Gesù ai suoi discepoli:</a:t>
            </a:r>
            <a:endParaRPr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«In verità, in verità io vi dico: se chiederete qualche cosa al Padre nel mio nome, egli ve la darà. Finora non avete chiesto nulla nel mio nome. Chiedete e otterrete, perché la vostra gioia sia piena.</a:t>
            </a:r>
            <a:endParaRPr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Queste cose ve le ho dette in modo velato, ma viene l'ora in cui non vi parlerò più in modo velato e apertamente vi parlerò del Padre. In quel giorno chiederete nel mio nome e non vi dico che pregherò il Padre per voi: il Padre stesso infatti vi ama, perché voi avete amato me e avete creduto che io sono uscito da Dio.</a:t>
            </a:r>
            <a:endParaRPr sz="2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Sono uscito dal Padre e sono venuto nel mondo; ora lascio di nuovo il mondo e vado al Padre».</a:t>
            </a:r>
            <a:endParaRPr sz="32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67de789b45_0_0"/>
          <p:cNvSpPr txBox="1"/>
          <p:nvPr>
            <p:ph type="title"/>
          </p:nvPr>
        </p:nvSpPr>
        <p:spPr>
          <a:xfrm>
            <a:off x="1061888" y="939150"/>
            <a:ext cx="8094000" cy="49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INSIEME: 3 AVE MARIA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Mi affido               Chiedo             Ringrazio</a:t>
            </a:r>
            <a:endParaRPr/>
          </a:p>
        </p:txBody>
      </p:sp>
      <p:pic>
        <p:nvPicPr>
          <p:cNvPr descr="GAS logo.png" id="180" name="Google Shape;180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1" name="Google Shape;181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167de789b45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3800" y="3051800"/>
            <a:ext cx="2488575" cy="2488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167de789b45_0_0"/>
          <p:cNvPicPr preferRelativeResize="0"/>
          <p:nvPr/>
        </p:nvPicPr>
        <p:blipFill rotWithShape="1">
          <a:blip r:embed="rId6">
            <a:alphaModFix/>
          </a:blip>
          <a:srcRect b="9717" l="28583" r="27997" t="10372"/>
          <a:stretch/>
        </p:blipFill>
        <p:spPr>
          <a:xfrm>
            <a:off x="6892300" y="3223275"/>
            <a:ext cx="2023101" cy="194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167de789b45_0_0"/>
          <p:cNvPicPr preferRelativeResize="0"/>
          <p:nvPr/>
        </p:nvPicPr>
        <p:blipFill rotWithShape="1">
          <a:blip r:embed="rId7">
            <a:alphaModFix/>
          </a:blip>
          <a:srcRect b="0" l="14012" r="15500" t="0"/>
          <a:stretch/>
        </p:blipFill>
        <p:spPr>
          <a:xfrm>
            <a:off x="3586149" y="3051800"/>
            <a:ext cx="2882380" cy="2488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