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y="6858000" cx="12192000"/>
  <p:notesSz cx="6858000" cy="9144000"/>
  <p:embeddedFontLst>
    <p:embeddedFont>
      <p:font typeface="Lexend ExtraBold"/>
      <p:bold r:id="rId15"/>
    </p:embeddedFont>
    <p:embeddedFont>
      <p:font typeface="Lobster"/>
      <p:regular r:id="rId16"/>
    </p:embeddedFont>
    <p:embeddedFont>
      <p:font typeface="Montserrat"/>
      <p:regular r:id="rId17"/>
      <p:bold r:id="rId18"/>
      <p:italic r:id="rId19"/>
      <p:boldItalic r:id="rId20"/>
    </p:embeddedFont>
    <p:embeddedFont>
      <p:font typeface="Playfair Display ExtraBold"/>
      <p:bold r:id="rId21"/>
      <p:boldItalic r:id="rId22"/>
    </p:embeddedFont>
    <p:embeddedFont>
      <p:font typeface="Arial Black"/>
      <p:regular r:id="rId2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GoogleSlidesCustomDataVersion2">
      <go:slidesCustomData xmlns:go="http://customooxmlschemas.google.com/" r:id="rId24" roundtripDataSignature="AMtx7mgrd0NhIrPFGqXQ8JQON1OiYNYV8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-boldItalic.fntdata"/><Relationship Id="rId11" Type="http://schemas.openxmlformats.org/officeDocument/2006/relationships/slide" Target="slides/slide6.xml"/><Relationship Id="rId22" Type="http://schemas.openxmlformats.org/officeDocument/2006/relationships/font" Target="fonts/PlayfairDisplayExtraBold-boldItalic.fntdata"/><Relationship Id="rId10" Type="http://schemas.openxmlformats.org/officeDocument/2006/relationships/slide" Target="slides/slide5.xml"/><Relationship Id="rId21" Type="http://schemas.openxmlformats.org/officeDocument/2006/relationships/font" Target="fonts/PlayfairDisplayExtraBold-bold.fntdata"/><Relationship Id="rId13" Type="http://schemas.openxmlformats.org/officeDocument/2006/relationships/slide" Target="slides/slide8.xml"/><Relationship Id="rId24" Type="http://customschemas.google.com/relationships/presentationmetadata" Target="metadata"/><Relationship Id="rId12" Type="http://schemas.openxmlformats.org/officeDocument/2006/relationships/slide" Target="slides/slide7.xml"/><Relationship Id="rId23" Type="http://schemas.openxmlformats.org/officeDocument/2006/relationships/font" Target="fonts/ArialBlack-regular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LexendExtraBold-bold.fntdata"/><Relationship Id="rId14" Type="http://schemas.openxmlformats.org/officeDocument/2006/relationships/slide" Target="slides/slide9.xml"/><Relationship Id="rId17" Type="http://schemas.openxmlformats.org/officeDocument/2006/relationships/font" Target="fonts/Montserrat-regular.fntdata"/><Relationship Id="rId16" Type="http://schemas.openxmlformats.org/officeDocument/2006/relationships/font" Target="fonts/Lobster-regular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Montserrat-italic.fntdata"/><Relationship Id="rId6" Type="http://schemas.openxmlformats.org/officeDocument/2006/relationships/slide" Target="slides/slide1.xml"/><Relationship Id="rId18" Type="http://schemas.openxmlformats.org/officeDocument/2006/relationships/font" Target="fonts/Montserrat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" name="Google Shape;141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2b5274d9e1d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g2b5274d9e1d_0_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2b5274d9e1d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" name="Google Shape;154;g2b5274d9e1d_0_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2b5274d9e1d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" name="Google Shape;162;g2b5274d9e1d_0_1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2b5274d9e1d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" name="Google Shape;170;g2b5274d9e1d_0_2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2b5274d9e1d_0_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0" name="Google Shape;180;g2b5274d9e1d_0_3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2b5274d9e1d_0_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0" name="Google Shape;190;g2b5274d9e1d_0_6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2b5fd170a8e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8" name="Google Shape;198;g2b5fd170a8e_0_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2b5274d9e1d_0_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6" name="Google Shape;206;g2b5274d9e1d_0_6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a titolo" showMasterSp="0" type="title">
  <p:cSld name="TITLE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oogle Shape;23;p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Google Shape;24;p3"/>
            <p:cNvCxnSpPr/>
            <p:nvPr/>
          </p:nvCxnSpPr>
          <p:spPr>
            <a:xfrm>
              <a:off x="9371012" y="0"/>
              <a:ext cx="1219200" cy="6858000"/>
            </a:xfrm>
            <a:prstGeom prst="straightConnector1">
              <a:avLst/>
            </a:prstGeom>
            <a:noFill/>
            <a:ln cap="flat" cmpd="sng" w="9525">
              <a:solidFill>
                <a:srgbClr val="BFBFBF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5" name="Google Shape;25;p3"/>
            <p:cNvCxnSpPr/>
            <p:nvPr/>
          </p:nvCxnSpPr>
          <p:spPr>
            <a:xfrm flipH="1">
              <a:off x="7425267" y="3681413"/>
              <a:ext cx="4763558" cy="3176587"/>
            </a:xfrm>
            <a:prstGeom prst="straightConnector1">
              <a:avLst/>
            </a:prstGeom>
            <a:noFill/>
            <a:ln cap="flat" cmpd="sng" w="9525">
              <a:solidFill>
                <a:srgbClr val="D8D8D8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26" name="Google Shape;26;p3"/>
            <p:cNvSpPr/>
            <p:nvPr/>
          </p:nvSpPr>
          <p:spPr>
            <a:xfrm>
              <a:off x="9181476" y="-8467"/>
              <a:ext cx="3007349" cy="6866467"/>
            </a:xfrm>
            <a:custGeom>
              <a:rect b="b" l="l" r="r" t="t"/>
              <a:pathLst>
                <a:path extrusionOk="0" h="6866467" w="3007349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29803"/>
              </a:schemeClr>
            </a:solidFill>
            <a:ln>
              <a:noFill/>
            </a:ln>
          </p:spPr>
        </p:sp>
        <p:sp>
          <p:nvSpPr>
            <p:cNvPr id="27" name="Google Shape;27;p3"/>
            <p:cNvSpPr/>
            <p:nvPr/>
          </p:nvSpPr>
          <p:spPr>
            <a:xfrm>
              <a:off x="9603442" y="-8467"/>
              <a:ext cx="2588558" cy="6866467"/>
            </a:xfrm>
            <a:custGeom>
              <a:rect b="b" l="l" r="r" t="t"/>
              <a:pathLst>
                <a:path extrusionOk="0" h="6866467" w="2573311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</p:sp>
        <p:sp>
          <p:nvSpPr>
            <p:cNvPr id="28" name="Google Shape;28;p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fmla="val 100000" name="adj"/>
              </a:avLst>
            </a:prstGeom>
            <a:solidFill>
              <a:schemeClr val="accent2">
                <a:alpha val="71764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" name="Google Shape;29;p3"/>
            <p:cNvSpPr/>
            <p:nvPr/>
          </p:nvSpPr>
          <p:spPr>
            <a:xfrm>
              <a:off x="9334500" y="-8467"/>
              <a:ext cx="2854326" cy="6866467"/>
            </a:xfrm>
            <a:custGeom>
              <a:rect b="b" l="l" r="r" t="t"/>
              <a:pathLst>
                <a:path extrusionOk="0" h="6866467" w="2858013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F7818">
                <a:alpha val="69803"/>
              </a:srgbClr>
            </a:solidFill>
            <a:ln>
              <a:noFill/>
            </a:ln>
          </p:spPr>
        </p:sp>
        <p:sp>
          <p:nvSpPr>
            <p:cNvPr id="30" name="Google Shape;30;p3"/>
            <p:cNvSpPr/>
            <p:nvPr/>
          </p:nvSpPr>
          <p:spPr>
            <a:xfrm>
              <a:off x="10898730" y="-8467"/>
              <a:ext cx="1290094" cy="6866467"/>
            </a:xfrm>
            <a:custGeom>
              <a:rect b="b" l="l" r="r" t="t"/>
              <a:pathLst>
                <a:path extrusionOk="0" h="6858000" w="1290094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rgbClr val="BFE471">
                <a:alpha val="69803"/>
              </a:srgbClr>
            </a:solidFill>
            <a:ln>
              <a:noFill/>
            </a:ln>
          </p:spPr>
        </p:sp>
        <p:sp>
          <p:nvSpPr>
            <p:cNvPr id="31" name="Google Shape;31;p3"/>
            <p:cNvSpPr/>
            <p:nvPr/>
          </p:nvSpPr>
          <p:spPr>
            <a:xfrm>
              <a:off x="10938999" y="-8467"/>
              <a:ext cx="1249825" cy="6866467"/>
            </a:xfrm>
            <a:custGeom>
              <a:rect b="b" l="l" r="r" t="t"/>
              <a:pathLst>
                <a:path extrusionOk="0" h="6858000" w="1249825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4705"/>
              </a:schemeClr>
            </a:solidFill>
            <a:ln>
              <a:noFill/>
            </a:ln>
          </p:spPr>
        </p:sp>
        <p:sp>
          <p:nvSpPr>
            <p:cNvPr id="32" name="Google Shape;32;p3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fmla="val 100000" name="adj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" name="Google Shape;33;p3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fmla="val 100000" name="adj"/>
              </a:avLst>
            </a:prstGeom>
            <a:solidFill>
              <a:schemeClr val="accent1">
                <a:alpha val="84705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4" name="Google Shape;34;p3"/>
          <p:cNvSpPr txBox="1"/>
          <p:nvPr>
            <p:ph type="ctrTitle"/>
          </p:nvPr>
        </p:nvSpPr>
        <p:spPr>
          <a:xfrm>
            <a:off x="1507067" y="2404534"/>
            <a:ext cx="7766936" cy="164630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Trebuchet MS"/>
              <a:buNone/>
              <a:defRPr sz="5400">
                <a:solidFill>
                  <a:schemeClr val="accen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3"/>
          <p:cNvSpPr txBox="1"/>
          <p:nvPr>
            <p:ph idx="1" type="subTitle"/>
          </p:nvPr>
        </p:nvSpPr>
        <p:spPr>
          <a:xfrm>
            <a:off x="1507067" y="4050833"/>
            <a:ext cx="7766936" cy="10968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r">
              <a:spcBef>
                <a:spcPts val="1000"/>
              </a:spcBef>
              <a:spcAft>
                <a:spcPts val="0"/>
              </a:spcAft>
              <a:buSzPts val="1440"/>
              <a:buNone/>
              <a:defRPr>
                <a:solidFill>
                  <a:srgbClr val="7F7F7F"/>
                </a:solidFill>
              </a:defRPr>
            </a:lvl1pPr>
            <a:lvl2pPr lvl="1" algn="ctr">
              <a:spcBef>
                <a:spcPts val="1000"/>
              </a:spcBef>
              <a:spcAft>
                <a:spcPts val="0"/>
              </a:spcAft>
              <a:buSzPts val="128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6" name="Google Shape;36;p3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3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3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olo e sottotitolo">
  <p:cSld name="Titolo e sottotitolo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2"/>
          <p:cNvSpPr txBox="1"/>
          <p:nvPr>
            <p:ph type="title"/>
          </p:nvPr>
        </p:nvSpPr>
        <p:spPr>
          <a:xfrm>
            <a:off x="677335" y="609600"/>
            <a:ext cx="8596668" cy="340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b="0" sz="44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12"/>
          <p:cNvSpPr txBox="1"/>
          <p:nvPr>
            <p:ph idx="1" type="body"/>
          </p:nvPr>
        </p:nvSpPr>
        <p:spPr>
          <a:xfrm>
            <a:off x="677335" y="4470400"/>
            <a:ext cx="8596668" cy="15709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3F3F3F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93" name="Google Shape;93;p12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12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p12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itazione con didascalia">
  <p:cSld name="Citazione con didascalia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3"/>
          <p:cNvSpPr txBox="1"/>
          <p:nvPr>
            <p:ph type="title"/>
          </p:nvPr>
        </p:nvSpPr>
        <p:spPr>
          <a:xfrm>
            <a:off x="931334" y="609600"/>
            <a:ext cx="8094134" cy="302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b="0" sz="44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13"/>
          <p:cNvSpPr txBox="1"/>
          <p:nvPr>
            <p:ph idx="1" type="body"/>
          </p:nvPr>
        </p:nvSpPr>
        <p:spPr>
          <a:xfrm>
            <a:off x="1366139" y="3632200"/>
            <a:ext cx="7224524" cy="38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 sz="1600">
                <a:solidFill>
                  <a:srgbClr val="7F7F7F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120"/>
              <a:buFont typeface="Trebuchet MS"/>
              <a:buNone/>
              <a:defRPr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99" name="Google Shape;99;p13"/>
          <p:cNvSpPr txBox="1"/>
          <p:nvPr>
            <p:ph idx="2" type="body"/>
          </p:nvPr>
        </p:nvSpPr>
        <p:spPr>
          <a:xfrm>
            <a:off x="677335" y="4470400"/>
            <a:ext cx="8596668" cy="15709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3F3F3F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00" name="Google Shape;100;p13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1" name="Google Shape;101;p13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2" name="Google Shape;102;p13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  <p:sp>
        <p:nvSpPr>
          <p:cNvPr id="103" name="Google Shape;103;p1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8000">
                <a:solidFill>
                  <a:srgbClr val="BFE471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/>
          </a:p>
        </p:txBody>
      </p:sp>
      <p:sp>
        <p:nvSpPr>
          <p:cNvPr id="104" name="Google Shape;104;p13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8000">
                <a:solidFill>
                  <a:srgbClr val="BFE471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 sz="1800">
              <a:solidFill>
                <a:srgbClr val="BFE47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cheda nome">
  <p:cSld name="Scheda nome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4"/>
          <p:cNvSpPr txBox="1"/>
          <p:nvPr>
            <p:ph type="title"/>
          </p:nvPr>
        </p:nvSpPr>
        <p:spPr>
          <a:xfrm>
            <a:off x="677335" y="1931988"/>
            <a:ext cx="8596668" cy="25954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b="0" sz="44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7" name="Google Shape;107;p14"/>
          <p:cNvSpPr txBox="1"/>
          <p:nvPr>
            <p:ph idx="1" type="body"/>
          </p:nvPr>
        </p:nvSpPr>
        <p:spPr>
          <a:xfrm>
            <a:off x="677335" y="4527448"/>
            <a:ext cx="8596668" cy="15139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3F3F3F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08" name="Google Shape;108;p14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9" name="Google Shape;109;p14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0" name="Google Shape;110;p14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cheda nome citazione">
  <p:cSld name="Scheda nome citazione"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5"/>
          <p:cNvSpPr txBox="1"/>
          <p:nvPr>
            <p:ph type="title"/>
          </p:nvPr>
        </p:nvSpPr>
        <p:spPr>
          <a:xfrm>
            <a:off x="931334" y="609600"/>
            <a:ext cx="8094134" cy="302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b="0" sz="44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3" name="Google Shape;113;p15"/>
          <p:cNvSpPr txBox="1"/>
          <p:nvPr>
            <p:ph idx="1" type="body"/>
          </p:nvPr>
        </p:nvSpPr>
        <p:spPr>
          <a:xfrm>
            <a:off x="677332" y="4013200"/>
            <a:ext cx="8596669" cy="51424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920"/>
              <a:buFont typeface="Trebuchet MS"/>
              <a:buNone/>
              <a:defRPr sz="2400">
                <a:solidFill>
                  <a:srgbClr val="3F3F3F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120"/>
              <a:buFont typeface="Trebuchet MS"/>
              <a:buNone/>
              <a:defRPr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114" name="Google Shape;114;p15"/>
          <p:cNvSpPr txBox="1"/>
          <p:nvPr>
            <p:ph idx="2" type="body"/>
          </p:nvPr>
        </p:nvSpPr>
        <p:spPr>
          <a:xfrm>
            <a:off x="677335" y="4527448"/>
            <a:ext cx="8596668" cy="15139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7F7F7F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15" name="Google Shape;115;p15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6" name="Google Shape;116;p15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7" name="Google Shape;117;p15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  <p:sp>
        <p:nvSpPr>
          <p:cNvPr id="118" name="Google Shape;118;p15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8000">
                <a:solidFill>
                  <a:srgbClr val="BFE471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/>
          </a:p>
        </p:txBody>
      </p:sp>
      <p:sp>
        <p:nvSpPr>
          <p:cNvPr id="119" name="Google Shape;119;p15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8000">
                <a:solidFill>
                  <a:srgbClr val="BFE471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o o falso">
  <p:cSld name="Vero o falso"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6"/>
          <p:cNvSpPr txBox="1"/>
          <p:nvPr>
            <p:ph type="title"/>
          </p:nvPr>
        </p:nvSpPr>
        <p:spPr>
          <a:xfrm>
            <a:off x="685799" y="609600"/>
            <a:ext cx="8588203" cy="302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b="0" sz="44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2" name="Google Shape;122;p16"/>
          <p:cNvSpPr txBox="1"/>
          <p:nvPr>
            <p:ph idx="1" type="body"/>
          </p:nvPr>
        </p:nvSpPr>
        <p:spPr>
          <a:xfrm>
            <a:off x="677332" y="4013200"/>
            <a:ext cx="8596669" cy="51424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920"/>
              <a:buFont typeface="Trebuchet MS"/>
              <a:buNone/>
              <a:defRPr sz="2400">
                <a:solidFill>
                  <a:schemeClr val="accent1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120"/>
              <a:buFont typeface="Trebuchet MS"/>
              <a:buNone/>
              <a:defRPr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123" name="Google Shape;123;p16"/>
          <p:cNvSpPr txBox="1"/>
          <p:nvPr>
            <p:ph idx="2" type="body"/>
          </p:nvPr>
        </p:nvSpPr>
        <p:spPr>
          <a:xfrm>
            <a:off x="677335" y="4527448"/>
            <a:ext cx="8596668" cy="15139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7F7F7F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24" name="Google Shape;124;p16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5" name="Google Shape;125;p16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6" name="Google Shape;126;p16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olo e testo verticale" type="vertTx">
  <p:cSld name="VERTICAL_TEXT"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7"/>
          <p:cNvSpPr txBox="1"/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9" name="Google Shape;129;p17"/>
          <p:cNvSpPr txBox="1"/>
          <p:nvPr>
            <p:ph idx="1" type="body"/>
          </p:nvPr>
        </p:nvSpPr>
        <p:spPr>
          <a:xfrm rot="5400000">
            <a:off x="3035281" y="-197358"/>
            <a:ext cx="3880773" cy="85966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130" name="Google Shape;130;p17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1" name="Google Shape;131;p17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2" name="Google Shape;132;p17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olo e testo verticale" type="vertTitleAndTx">
  <p:cSld name="VERTICAL_TITLE_AND_VERTICAL_TEXT"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8"/>
          <p:cNvSpPr txBox="1"/>
          <p:nvPr>
            <p:ph type="title"/>
          </p:nvPr>
        </p:nvSpPr>
        <p:spPr>
          <a:xfrm rot="5400000">
            <a:off x="5994319" y="2582953"/>
            <a:ext cx="5251451" cy="13047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5" name="Google Shape;135;p18"/>
          <p:cNvSpPr txBox="1"/>
          <p:nvPr>
            <p:ph idx="1" type="body"/>
          </p:nvPr>
        </p:nvSpPr>
        <p:spPr>
          <a:xfrm rot="5400000">
            <a:off x="1581685" y="-294750"/>
            <a:ext cx="5251450" cy="70601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136" name="Google Shape;136;p18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7" name="Google Shape;137;p18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8" name="Google Shape;138;p18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olo e contenuto" type="obj">
  <p:cSld name="OBJECT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4"/>
          <p:cNvSpPr txBox="1"/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  <a:defRPr sz="36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4"/>
          <p:cNvSpPr txBox="1"/>
          <p:nvPr>
            <p:ph idx="1" type="body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42" name="Google Shape;42;p4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4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4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testazione sezione" type="secHead">
  <p:cSld name="SECTION_HEADER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5"/>
          <p:cNvSpPr txBox="1"/>
          <p:nvPr>
            <p:ph type="title"/>
          </p:nvPr>
        </p:nvSpPr>
        <p:spPr>
          <a:xfrm>
            <a:off x="677335" y="2700867"/>
            <a:ext cx="8596668" cy="182658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Trebuchet MS"/>
              <a:buNone/>
              <a:defRPr b="0" sz="40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5"/>
          <p:cNvSpPr txBox="1"/>
          <p:nvPr>
            <p:ph idx="1" type="body"/>
          </p:nvPr>
        </p:nvSpPr>
        <p:spPr>
          <a:xfrm>
            <a:off x="677335" y="4527448"/>
            <a:ext cx="8596668" cy="86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>
                <a:solidFill>
                  <a:srgbClr val="7F7F7F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48" name="Google Shape;48;p5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5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5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ue contenuti" type="twoObj">
  <p:cSld name="TWO_OBJECTS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6"/>
          <p:cNvSpPr txBox="1"/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6"/>
          <p:cNvSpPr txBox="1"/>
          <p:nvPr>
            <p:ph idx="1" type="body"/>
          </p:nvPr>
        </p:nvSpPr>
        <p:spPr>
          <a:xfrm>
            <a:off x="677334" y="2160589"/>
            <a:ext cx="4184035" cy="38807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54" name="Google Shape;54;p6"/>
          <p:cNvSpPr txBox="1"/>
          <p:nvPr>
            <p:ph idx="2" type="body"/>
          </p:nvPr>
        </p:nvSpPr>
        <p:spPr>
          <a:xfrm>
            <a:off x="5089970" y="2160589"/>
            <a:ext cx="4184034" cy="38807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55" name="Google Shape;55;p6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6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6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fronto" type="twoTxTwoObj">
  <p:cSld name="TWO_OBJECTS_WITH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7"/>
          <p:cNvSpPr txBox="1"/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7"/>
          <p:cNvSpPr txBox="1"/>
          <p:nvPr>
            <p:ph idx="1" type="body"/>
          </p:nvPr>
        </p:nvSpPr>
        <p:spPr>
          <a:xfrm>
            <a:off x="675745" y="2160983"/>
            <a:ext cx="4185623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920"/>
              <a:buNone/>
              <a:defRPr b="0" sz="24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61" name="Google Shape;61;p7"/>
          <p:cNvSpPr txBox="1"/>
          <p:nvPr>
            <p:ph idx="2" type="body"/>
          </p:nvPr>
        </p:nvSpPr>
        <p:spPr>
          <a:xfrm>
            <a:off x="675745" y="2737245"/>
            <a:ext cx="4185623" cy="33041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62" name="Google Shape;62;p7"/>
          <p:cNvSpPr txBox="1"/>
          <p:nvPr>
            <p:ph idx="3" type="body"/>
          </p:nvPr>
        </p:nvSpPr>
        <p:spPr>
          <a:xfrm>
            <a:off x="5088383" y="2160983"/>
            <a:ext cx="4185618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920"/>
              <a:buNone/>
              <a:defRPr b="0" sz="24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63" name="Google Shape;63;p7"/>
          <p:cNvSpPr txBox="1"/>
          <p:nvPr>
            <p:ph idx="4" type="body"/>
          </p:nvPr>
        </p:nvSpPr>
        <p:spPr>
          <a:xfrm>
            <a:off x="5088384" y="2737245"/>
            <a:ext cx="4185617" cy="33041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64" name="Google Shape;64;p7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7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7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lo titolo" type="titleOnly">
  <p:cSld name="TITLE_ONLY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8"/>
          <p:cNvSpPr txBox="1"/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8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8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8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uota" type="blank">
  <p:cSld name="BLANK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9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9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9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uto con didascalia" type="objTx">
  <p:cSld name="OBJECT_WITH_CAPTION_TEXT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0"/>
          <p:cNvSpPr txBox="1"/>
          <p:nvPr>
            <p:ph type="title"/>
          </p:nvPr>
        </p:nvSpPr>
        <p:spPr>
          <a:xfrm>
            <a:off x="677334" y="1498604"/>
            <a:ext cx="3854528" cy="127846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Trebuchet MS"/>
              <a:buNone/>
              <a:defRPr sz="20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0"/>
          <p:cNvSpPr txBox="1"/>
          <p:nvPr>
            <p:ph idx="1" type="body"/>
          </p:nvPr>
        </p:nvSpPr>
        <p:spPr>
          <a:xfrm>
            <a:off x="4760461" y="514924"/>
            <a:ext cx="4513541" cy="55264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79" name="Google Shape;79;p10"/>
          <p:cNvSpPr txBox="1"/>
          <p:nvPr>
            <p:ph idx="2" type="body"/>
          </p:nvPr>
        </p:nvSpPr>
        <p:spPr>
          <a:xfrm>
            <a:off x="677334" y="2777069"/>
            <a:ext cx="3854528" cy="25844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9pPr>
          </a:lstStyle>
          <a:p/>
        </p:txBody>
      </p:sp>
      <p:sp>
        <p:nvSpPr>
          <p:cNvPr id="80" name="Google Shape;80;p10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10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10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magine con didascalia" type="picTx">
  <p:cSld name="PICTURE_WITH_CAPTION_TEXT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1"/>
          <p:cNvSpPr txBox="1"/>
          <p:nvPr>
            <p:ph type="title"/>
          </p:nvPr>
        </p:nvSpPr>
        <p:spPr>
          <a:xfrm>
            <a:off x="677334" y="4800600"/>
            <a:ext cx="8596667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Trebuchet MS"/>
              <a:buNone/>
              <a:defRPr b="0" sz="24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11"/>
          <p:cNvSpPr/>
          <p:nvPr>
            <p:ph idx="2" type="pic"/>
          </p:nvPr>
        </p:nvSpPr>
        <p:spPr>
          <a:xfrm>
            <a:off x="677334" y="609600"/>
            <a:ext cx="8596668" cy="3845718"/>
          </a:xfrm>
          <a:prstGeom prst="rect">
            <a:avLst/>
          </a:prstGeom>
          <a:noFill/>
          <a:ln>
            <a:noFill/>
          </a:ln>
        </p:spPr>
      </p:sp>
      <p:sp>
        <p:nvSpPr>
          <p:cNvPr id="86" name="Google Shape;86;p11"/>
          <p:cNvSpPr txBox="1"/>
          <p:nvPr>
            <p:ph idx="1" type="body"/>
          </p:nvPr>
        </p:nvSpPr>
        <p:spPr>
          <a:xfrm>
            <a:off x="677334" y="5367338"/>
            <a:ext cx="8596667" cy="6740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87" name="Google Shape;87;p11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11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11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theme" Target="../theme/theme2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oogle Shape;6;p2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7" name="Google Shape;7;p2"/>
            <p:cNvCxnSpPr/>
            <p:nvPr/>
          </p:nvCxnSpPr>
          <p:spPr>
            <a:xfrm>
              <a:off x="9371012" y="0"/>
              <a:ext cx="1219200" cy="6858000"/>
            </a:xfrm>
            <a:prstGeom prst="straightConnector1">
              <a:avLst/>
            </a:prstGeom>
            <a:noFill/>
            <a:ln cap="flat" cmpd="sng" w="9525">
              <a:solidFill>
                <a:srgbClr val="BFBFBF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8" name="Google Shape;8;p2"/>
            <p:cNvCxnSpPr/>
            <p:nvPr/>
          </p:nvCxnSpPr>
          <p:spPr>
            <a:xfrm flipH="1">
              <a:off x="7425267" y="3681413"/>
              <a:ext cx="4763558" cy="3176587"/>
            </a:xfrm>
            <a:prstGeom prst="straightConnector1">
              <a:avLst/>
            </a:prstGeom>
            <a:noFill/>
            <a:ln cap="flat" cmpd="sng" w="9525">
              <a:solidFill>
                <a:srgbClr val="D8D8D8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9" name="Google Shape;9;p2"/>
            <p:cNvSpPr/>
            <p:nvPr/>
          </p:nvSpPr>
          <p:spPr>
            <a:xfrm>
              <a:off x="9181476" y="-8467"/>
              <a:ext cx="3007349" cy="6866467"/>
            </a:xfrm>
            <a:custGeom>
              <a:rect b="b" l="l" r="r" t="t"/>
              <a:pathLst>
                <a:path extrusionOk="0" h="6866467" w="3007349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29803"/>
              </a:schemeClr>
            </a:solidFill>
            <a:ln>
              <a:noFill/>
            </a:ln>
          </p:spPr>
        </p:sp>
        <p:sp>
          <p:nvSpPr>
            <p:cNvPr id="10" name="Google Shape;10;p2"/>
            <p:cNvSpPr/>
            <p:nvPr/>
          </p:nvSpPr>
          <p:spPr>
            <a:xfrm>
              <a:off x="9603442" y="-8467"/>
              <a:ext cx="2588558" cy="6866467"/>
            </a:xfrm>
            <a:custGeom>
              <a:rect b="b" l="l" r="r" t="t"/>
              <a:pathLst>
                <a:path extrusionOk="0" h="6866467" w="2573311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</p:sp>
        <p:sp>
          <p:nvSpPr>
            <p:cNvPr id="11" name="Google Shape;11;p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fmla="val 100000" name="adj"/>
              </a:avLst>
            </a:prstGeom>
            <a:solidFill>
              <a:schemeClr val="accent2">
                <a:alpha val="71764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9334500" y="-8467"/>
              <a:ext cx="2854326" cy="6866467"/>
            </a:xfrm>
            <a:custGeom>
              <a:rect b="b" l="l" r="r" t="t"/>
              <a:pathLst>
                <a:path extrusionOk="0" h="6866467" w="2858013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F7818">
                <a:alpha val="69803"/>
              </a:srgbClr>
            </a:solidFill>
            <a:ln>
              <a:noFill/>
            </a:ln>
          </p:spPr>
        </p:sp>
        <p:sp>
          <p:nvSpPr>
            <p:cNvPr id="13" name="Google Shape;13;p2"/>
            <p:cNvSpPr/>
            <p:nvPr/>
          </p:nvSpPr>
          <p:spPr>
            <a:xfrm>
              <a:off x="10898730" y="-8467"/>
              <a:ext cx="1290094" cy="6866467"/>
            </a:xfrm>
            <a:custGeom>
              <a:rect b="b" l="l" r="r" t="t"/>
              <a:pathLst>
                <a:path extrusionOk="0" h="6858000" w="1290094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rgbClr val="BFE471">
                <a:alpha val="69803"/>
              </a:srgbClr>
            </a:solidFill>
            <a:ln>
              <a:noFill/>
            </a:ln>
          </p:spPr>
        </p:sp>
        <p:sp>
          <p:nvSpPr>
            <p:cNvPr id="14" name="Google Shape;14;p2"/>
            <p:cNvSpPr/>
            <p:nvPr/>
          </p:nvSpPr>
          <p:spPr>
            <a:xfrm>
              <a:off x="10938999" y="-8467"/>
              <a:ext cx="1249825" cy="6866467"/>
            </a:xfrm>
            <a:custGeom>
              <a:rect b="b" l="l" r="r" t="t"/>
              <a:pathLst>
                <a:path extrusionOk="0" h="6858000" w="1249825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4705"/>
              </a:schemeClr>
            </a:solidFill>
            <a:ln>
              <a:noFill/>
            </a:ln>
          </p:spPr>
        </p:sp>
        <p:sp>
          <p:nvSpPr>
            <p:cNvPr id="15" name="Google Shape;15;p2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fmla="val 100000" name="adj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fmla="val 0" name="adj"/>
              </a:avLst>
            </a:prstGeom>
            <a:solidFill>
              <a:schemeClr val="accent1">
                <a:alpha val="84705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7" name="Google Shape;17;p2"/>
          <p:cNvSpPr txBox="1"/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  <a:defRPr b="0" i="0" sz="36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8" name="Google Shape;18;p2"/>
          <p:cNvSpPr txBox="1"/>
          <p:nvPr>
            <p:ph idx="1" type="body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►"/>
              <a:defRPr b="0" i="0" sz="18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309880" lvl="1" marL="914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Char char="►"/>
              <a:defRPr b="0" i="0" sz="16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99719" lvl="2" marL="1371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►"/>
              <a:defRPr b="0" i="0" sz="14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89560" lvl="3" marL="1828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89560" lvl="4" marL="22860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289560" lvl="5" marL="2743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289560" lvl="6" marL="3200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289559" lvl="7" marL="3657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289559" lvl="8" marL="4114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9" name="Google Shape;19;p2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20" name="Google Shape;20;p2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21" name="Google Shape;21;p2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Relationship Id="rId4" Type="http://schemas.openxmlformats.org/officeDocument/2006/relationships/image" Target="../media/image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jpg"/><Relationship Id="rId4" Type="http://schemas.openxmlformats.org/officeDocument/2006/relationships/image" Target="../media/image9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jpg"/><Relationship Id="rId4" Type="http://schemas.openxmlformats.org/officeDocument/2006/relationships/image" Target="../media/image2.png"/><Relationship Id="rId5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jpg"/><Relationship Id="rId4" Type="http://schemas.openxmlformats.org/officeDocument/2006/relationships/image" Target="../media/image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jpg"/><Relationship Id="rId4" Type="http://schemas.openxmlformats.org/officeDocument/2006/relationships/image" Target="../media/image10.png"/><Relationship Id="rId5" Type="http://schemas.openxmlformats.org/officeDocument/2006/relationships/image" Target="../media/image7.png"/><Relationship Id="rId6" Type="http://schemas.openxmlformats.org/officeDocument/2006/relationships/image" Target="../media/image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jpg"/><Relationship Id="rId4" Type="http://schemas.openxmlformats.org/officeDocument/2006/relationships/image" Target="../media/image12.png"/><Relationship Id="rId5" Type="http://schemas.openxmlformats.org/officeDocument/2006/relationships/image" Target="../media/image14.png"/><Relationship Id="rId6" Type="http://schemas.openxmlformats.org/officeDocument/2006/relationships/image" Target="../media/image8.png"/><Relationship Id="rId7" Type="http://schemas.openxmlformats.org/officeDocument/2006/relationships/image" Target="../media/image1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jpg"/><Relationship Id="rId4" Type="http://schemas.openxmlformats.org/officeDocument/2006/relationships/image" Target="../media/image1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jpg"/><Relationship Id="rId4" Type="http://schemas.openxmlformats.org/officeDocument/2006/relationships/image" Target="../media/image9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"/>
          <p:cNvSpPr txBox="1"/>
          <p:nvPr/>
        </p:nvSpPr>
        <p:spPr>
          <a:xfrm>
            <a:off x="887106" y="323996"/>
            <a:ext cx="96762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48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ASPETTANDO DON BOSCO</a:t>
            </a:r>
            <a:endParaRPr sz="4800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pic>
        <p:nvPicPr>
          <p:cNvPr id="144" name="Google Shape;144;p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45800" y="1394375"/>
            <a:ext cx="5463625" cy="5463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2b5274d9e1d_0_2"/>
          <p:cNvSpPr txBox="1"/>
          <p:nvPr/>
        </p:nvSpPr>
        <p:spPr>
          <a:xfrm>
            <a:off x="887106" y="323996"/>
            <a:ext cx="96762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48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ASPETTANDO DON BOSCO</a:t>
            </a:r>
            <a:endParaRPr sz="4800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150" name="Google Shape;150;g2b5274d9e1d_0_2"/>
          <p:cNvSpPr txBox="1"/>
          <p:nvPr/>
        </p:nvSpPr>
        <p:spPr>
          <a:xfrm>
            <a:off x="2818175" y="1689575"/>
            <a:ext cx="4782300" cy="7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3900">
                <a:solidFill>
                  <a:srgbClr val="3F3F3F"/>
                </a:solidFill>
                <a:latin typeface="Lobster"/>
                <a:ea typeface="Lobster"/>
                <a:cs typeface="Lobster"/>
                <a:sym typeface="Lobster"/>
              </a:rPr>
              <a:t> MANI</a:t>
            </a:r>
            <a:endParaRPr sz="3900">
              <a:solidFill>
                <a:srgbClr val="3F3F3F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  <p:pic>
        <p:nvPicPr>
          <p:cNvPr id="151" name="Google Shape;151;g2b5274d9e1d_0_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38725" y="2474675"/>
            <a:ext cx="5543063" cy="3695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2b5274d9e1d_0_7"/>
          <p:cNvSpPr txBox="1"/>
          <p:nvPr/>
        </p:nvSpPr>
        <p:spPr>
          <a:xfrm>
            <a:off x="684131" y="1077946"/>
            <a:ext cx="96762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48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ASPETTANDO DON BOSCO</a:t>
            </a:r>
            <a:endParaRPr sz="4800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pic>
        <p:nvPicPr>
          <p:cNvPr id="157" name="Google Shape;157;g2b5274d9e1d_0_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1325" y="4221275"/>
            <a:ext cx="5263150" cy="1638650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g2b5274d9e1d_0_7"/>
          <p:cNvSpPr txBox="1"/>
          <p:nvPr/>
        </p:nvSpPr>
        <p:spPr>
          <a:xfrm>
            <a:off x="1996500" y="2528625"/>
            <a:ext cx="4132200" cy="75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>
                <a:solidFill>
                  <a:srgbClr val="3F3F3F"/>
                </a:solidFill>
                <a:latin typeface="Lexend ExtraBold"/>
                <a:ea typeface="Lexend ExtraBold"/>
                <a:cs typeface="Lexend ExtraBold"/>
                <a:sym typeface="Lexend ExtraBold"/>
              </a:rPr>
              <a:t>PROMESSE SALESIANE</a:t>
            </a:r>
            <a:endParaRPr sz="2400">
              <a:solidFill>
                <a:srgbClr val="3F3F3F"/>
              </a:solidFill>
              <a:latin typeface="Lexend ExtraBold"/>
              <a:ea typeface="Lexend ExtraBold"/>
              <a:cs typeface="Lexend ExtraBold"/>
              <a:sym typeface="Lexend ExtraBold"/>
            </a:endParaRPr>
          </a:p>
        </p:txBody>
      </p:sp>
      <p:pic>
        <p:nvPicPr>
          <p:cNvPr id="159" name="Google Shape;159;g2b5274d9e1d_0_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527449" y="2054752"/>
            <a:ext cx="2966250" cy="3805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2b5274d9e1d_0_12"/>
          <p:cNvSpPr txBox="1"/>
          <p:nvPr/>
        </p:nvSpPr>
        <p:spPr>
          <a:xfrm>
            <a:off x="887106" y="323996"/>
            <a:ext cx="96762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48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ASPETTANDO DON BOSCO</a:t>
            </a:r>
            <a:endParaRPr sz="4800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165" name="Google Shape;165;g2b5274d9e1d_0_12"/>
          <p:cNvSpPr txBox="1"/>
          <p:nvPr/>
        </p:nvSpPr>
        <p:spPr>
          <a:xfrm>
            <a:off x="87000" y="6191050"/>
            <a:ext cx="4236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/>
              <a:t>https://www.youtube.com/watch?v=t_UPK4ZRK-A</a:t>
            </a:r>
            <a:endParaRPr/>
          </a:p>
        </p:txBody>
      </p:sp>
      <p:pic>
        <p:nvPicPr>
          <p:cNvPr id="166" name="Google Shape;166;g2b5274d9e1d_0_1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10825" y="2220828"/>
            <a:ext cx="7273950" cy="3728100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g2b5274d9e1d_0_12"/>
          <p:cNvSpPr txBox="1"/>
          <p:nvPr/>
        </p:nvSpPr>
        <p:spPr>
          <a:xfrm>
            <a:off x="1700050" y="1066425"/>
            <a:ext cx="6295500" cy="11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100">
                <a:latin typeface="Montserrat"/>
                <a:ea typeface="Montserrat"/>
                <a:cs typeface="Montserrat"/>
                <a:sym typeface="Montserrat"/>
              </a:rPr>
              <a:t>Il Rettor Maggiore dei Salesiani di Don Bosco, </a:t>
            </a:r>
            <a:endParaRPr sz="21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100">
                <a:latin typeface="Montserrat"/>
                <a:ea typeface="Montserrat"/>
                <a:cs typeface="Montserrat"/>
                <a:sym typeface="Montserrat"/>
              </a:rPr>
              <a:t>Cardinale Ángel Fernández Artime, </a:t>
            </a:r>
            <a:endParaRPr sz="21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100">
                <a:latin typeface="Montserrat"/>
                <a:ea typeface="Montserrat"/>
                <a:cs typeface="Montserrat"/>
                <a:sym typeface="Montserrat"/>
              </a:rPr>
              <a:t>presenta il suo messaggio della Strenna</a:t>
            </a:r>
            <a:endParaRPr sz="21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2b5274d9e1d_0_29"/>
          <p:cNvSpPr txBox="1"/>
          <p:nvPr/>
        </p:nvSpPr>
        <p:spPr>
          <a:xfrm>
            <a:off x="887106" y="323996"/>
            <a:ext cx="96762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48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ASPETTANDO DON BOSCO</a:t>
            </a:r>
            <a:endParaRPr sz="4800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pic>
        <p:nvPicPr>
          <p:cNvPr id="173" name="Google Shape;173;g2b5274d9e1d_0_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20650" y="4073650"/>
            <a:ext cx="3726502" cy="235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g2b5274d9e1d_0_2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093550" y="3796025"/>
            <a:ext cx="3469750" cy="2227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g2b5274d9e1d_0_2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81750" y="1352471"/>
            <a:ext cx="4114800" cy="1962150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g2b5274d9e1d_0_29"/>
          <p:cNvSpPr txBox="1"/>
          <p:nvPr/>
        </p:nvSpPr>
        <p:spPr>
          <a:xfrm>
            <a:off x="681750" y="3512100"/>
            <a:ext cx="3088200" cy="19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i 3 migliori di:</a:t>
            </a:r>
            <a:endParaRPr sz="1800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ADS</a:t>
            </a:r>
            <a:endParaRPr sz="1800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GAS biennio</a:t>
            </a:r>
            <a:endParaRPr sz="1800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GAS triennio</a:t>
            </a:r>
            <a:endParaRPr sz="1800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……… si sfideranno!!!!</a:t>
            </a:r>
            <a:endParaRPr sz="1800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facciamo il tifo!!!!</a:t>
            </a:r>
            <a:endParaRPr sz="1800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77" name="Google Shape;177;g2b5274d9e1d_0_29"/>
          <p:cNvSpPr txBox="1"/>
          <p:nvPr/>
        </p:nvSpPr>
        <p:spPr>
          <a:xfrm>
            <a:off x="6400475" y="1737125"/>
            <a:ext cx="3548700" cy="205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per la categoria braccio di ferro i migliori di:</a:t>
            </a:r>
            <a:endParaRPr sz="1800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-IT" sz="180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ADS maschi /femmine</a:t>
            </a:r>
            <a:endParaRPr sz="1800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-IT" sz="180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GAS biennio maschi /femmine</a:t>
            </a:r>
            <a:endParaRPr sz="1800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-IT" sz="180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GAS triennio maschi /femmine</a:t>
            </a:r>
            <a:endParaRPr sz="1800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-IT" sz="180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……… si sfideranno!!!!</a:t>
            </a:r>
            <a:endParaRPr sz="1800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-IT" sz="180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facciamo il tifo!!!!</a:t>
            </a:r>
            <a:endParaRPr sz="1800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2b5274d9e1d_0_34"/>
          <p:cNvSpPr txBox="1"/>
          <p:nvPr/>
        </p:nvSpPr>
        <p:spPr>
          <a:xfrm>
            <a:off x="887106" y="323996"/>
            <a:ext cx="96762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48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ASPETTANDO DON BOSCO</a:t>
            </a:r>
            <a:endParaRPr sz="4800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183" name="Google Shape;183;g2b5274d9e1d_0_34"/>
          <p:cNvSpPr txBox="1"/>
          <p:nvPr/>
        </p:nvSpPr>
        <p:spPr>
          <a:xfrm>
            <a:off x="756625" y="1723438"/>
            <a:ext cx="8452800" cy="278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dividiamoci in oratorio tra ADS / GAS biennio / GAS triennio </a:t>
            </a:r>
            <a:endParaRPr sz="1800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su un foglio scriviamo …….</a:t>
            </a:r>
            <a:endParaRPr sz="1800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rgbClr val="3F3F3F"/>
              </a:solidFill>
              <a:latin typeface="Playfair Display ExtraBold"/>
              <a:ea typeface="Playfair Display ExtraBold"/>
              <a:cs typeface="Playfair Display ExtraBold"/>
              <a:sym typeface="Playfair Display ExtraBo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3200">
                <a:solidFill>
                  <a:srgbClr val="3F3F3F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rPr>
              <a:t>CHI E’ PER ME DON BOSCO? </a:t>
            </a:r>
            <a:endParaRPr sz="3200">
              <a:solidFill>
                <a:srgbClr val="3F3F3F"/>
              </a:solidFill>
              <a:latin typeface="Playfair Display ExtraBold"/>
              <a:ea typeface="Playfair Display ExtraBold"/>
              <a:cs typeface="Playfair Display ExtraBold"/>
              <a:sym typeface="Playfair Display ExtraBold"/>
            </a:endParaRPr>
          </a:p>
        </p:txBody>
      </p:sp>
      <p:pic>
        <p:nvPicPr>
          <p:cNvPr id="184" name="Google Shape;184;g2b5274d9e1d_0_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61275" y="5075612"/>
            <a:ext cx="2721949" cy="1531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g2b5274d9e1d_0_3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69225" y="4192459"/>
            <a:ext cx="2547300" cy="23656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g2b5274d9e1d_0_3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168750" y="4684737"/>
            <a:ext cx="2453325" cy="16778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g2b5274d9e1d_0_3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244950" y="2349446"/>
            <a:ext cx="2547300" cy="24748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2b5274d9e1d_0_60"/>
          <p:cNvSpPr txBox="1"/>
          <p:nvPr/>
        </p:nvSpPr>
        <p:spPr>
          <a:xfrm>
            <a:off x="611631" y="700971"/>
            <a:ext cx="96762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48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ASPETTANDO DON BOSCO</a:t>
            </a:r>
            <a:endParaRPr sz="4800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pic>
        <p:nvPicPr>
          <p:cNvPr id="193" name="Google Shape;193;g2b5274d9e1d_0_6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90375" y="1981446"/>
            <a:ext cx="5952333" cy="4557255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Google Shape;194;g2b5274d9e1d_0_60"/>
          <p:cNvSpPr txBox="1"/>
          <p:nvPr/>
        </p:nvSpPr>
        <p:spPr>
          <a:xfrm>
            <a:off x="7179875" y="2775100"/>
            <a:ext cx="2377800" cy="168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Ave Maria….</a:t>
            </a:r>
            <a:endParaRPr sz="1800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Ave Maria…</a:t>
            </a:r>
            <a:endParaRPr sz="1800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Ave Maria…</a:t>
            </a:r>
            <a:endParaRPr sz="1800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Gloria al Padre…</a:t>
            </a:r>
            <a:endParaRPr sz="1800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95" name="Google Shape;195;g2b5274d9e1d_0_60"/>
          <p:cNvSpPr txBox="1"/>
          <p:nvPr/>
        </p:nvSpPr>
        <p:spPr>
          <a:xfrm>
            <a:off x="0" y="0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/>
              <a:t>h8DtKBaaC7W.5rY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2b5fd170a8e_0_3"/>
          <p:cNvSpPr txBox="1"/>
          <p:nvPr/>
        </p:nvSpPr>
        <p:spPr>
          <a:xfrm>
            <a:off x="887106" y="323996"/>
            <a:ext cx="96762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48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ASPETTANDO DON BOSCO</a:t>
            </a:r>
            <a:endParaRPr sz="4800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201" name="Google Shape;201;g2b5fd170a8e_0_3"/>
          <p:cNvSpPr txBox="1"/>
          <p:nvPr/>
        </p:nvSpPr>
        <p:spPr>
          <a:xfrm>
            <a:off x="2438725" y="6170050"/>
            <a:ext cx="4874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/>
              <a:t>https://www.youtube.com/watch?v=xxDOq46hxTw</a:t>
            </a:r>
            <a:endParaRPr/>
          </a:p>
        </p:txBody>
      </p:sp>
      <p:sp>
        <p:nvSpPr>
          <p:cNvPr id="202" name="Google Shape;202;g2b5fd170a8e_0_3"/>
          <p:cNvSpPr txBox="1"/>
          <p:nvPr/>
        </p:nvSpPr>
        <p:spPr>
          <a:xfrm>
            <a:off x="2818175" y="1689575"/>
            <a:ext cx="4782300" cy="7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3900">
                <a:solidFill>
                  <a:srgbClr val="3F3F3F"/>
                </a:solidFill>
                <a:latin typeface="Lobster"/>
                <a:ea typeface="Lobster"/>
                <a:cs typeface="Lobster"/>
                <a:sym typeface="Lobster"/>
              </a:rPr>
              <a:t>GIULLARE DEI CAMPI </a:t>
            </a:r>
            <a:endParaRPr sz="3900">
              <a:solidFill>
                <a:srgbClr val="3F3F3F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  <p:pic>
        <p:nvPicPr>
          <p:cNvPr id="203" name="Google Shape;203;g2b5fd170a8e_0_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38725" y="2474675"/>
            <a:ext cx="5543063" cy="3695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2b5274d9e1d_0_66"/>
          <p:cNvSpPr txBox="1"/>
          <p:nvPr/>
        </p:nvSpPr>
        <p:spPr>
          <a:xfrm>
            <a:off x="611631" y="1092446"/>
            <a:ext cx="9676200" cy="452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48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FESTA </a:t>
            </a:r>
            <a:r>
              <a:rPr lang="it-IT" sz="48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DON BOSCO</a:t>
            </a:r>
            <a:endParaRPr sz="4800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800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48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SABATO 3 FEBBRAIO </a:t>
            </a:r>
            <a:endParaRPr sz="4800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48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ore 14:45 in oratorio</a:t>
            </a:r>
            <a:endParaRPr sz="4800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800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48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……arrivo don Bosco!!!</a:t>
            </a:r>
            <a:endParaRPr sz="4800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faccettatura">
  <a:themeElements>
    <a:clrScheme name="Facet">
      <a:dk1>
        <a:srgbClr val="000000"/>
      </a:dk1>
      <a:lt1>
        <a:srgbClr val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2023-12-07T09:15:51Z</dcterms:created>
  <dc:creator>Elisa Meneghello</dc:creator>
</cp:coreProperties>
</file>