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jPWiSCkPQd6hVjOT10iPD1Ols1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d3e698e5a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8d3e698e5a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8d3e698e5a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235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235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235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137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235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19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235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235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137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657375" y="3735750"/>
            <a:ext cx="49569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GAS - ADS 27/10/2023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7de789b45_0_16"/>
          <p:cNvSpPr txBox="1"/>
          <p:nvPr>
            <p:ph idx="1" type="body"/>
          </p:nvPr>
        </p:nvSpPr>
        <p:spPr>
          <a:xfrm>
            <a:off x="535150" y="1339950"/>
            <a:ext cx="4997700" cy="51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RIT.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Casa che accoglie, ti senti in famiglia, </a:t>
            </a:r>
            <a:r>
              <a:rPr b="1" lang="en-US" sz="22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(clap clap)</a:t>
            </a:r>
            <a:endParaRPr b="1" sz="22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senti che ci stai bene! 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Chiesa di Cristo, il nostro oratorio,  </a:t>
            </a:r>
            <a:r>
              <a:rPr b="1" lang="en-US" sz="22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(clap clap)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 ti parla di Dio! 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Scuola che prepara a vivere questa nostra vita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Cortile dove incontrerai 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tanti nuovi amici e giocherai. </a:t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9" name="Google Shape;159;g167de789b45_0_16"/>
          <p:cNvSpPr txBox="1"/>
          <p:nvPr>
            <p:ph type="title"/>
          </p:nvPr>
        </p:nvSpPr>
        <p:spPr>
          <a:xfrm>
            <a:off x="492450" y="450250"/>
            <a:ext cx="85968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COME VOLEVA DON BOSCO</a:t>
            </a:r>
            <a:endParaRPr b="1"/>
          </a:p>
        </p:txBody>
      </p:sp>
      <p:pic>
        <p:nvPicPr>
          <p:cNvPr descr="GAS logo.png" id="160" name="Google Shape;160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61" name="Google Shape;161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67de789b45_0_16"/>
          <p:cNvSpPr txBox="1"/>
          <p:nvPr/>
        </p:nvSpPr>
        <p:spPr>
          <a:xfrm>
            <a:off x="6096000" y="1558800"/>
            <a:ext cx="336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accent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g167de789b45_0_16"/>
          <p:cNvSpPr txBox="1"/>
          <p:nvPr/>
        </p:nvSpPr>
        <p:spPr>
          <a:xfrm>
            <a:off x="5672450" y="1203800"/>
            <a:ext cx="4316400" cy="5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Uh-uhhh, uhuhuhhhhh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Vivere in allegria 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(come voleva don Boscooo), 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spazio alla fantasia 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(come voleva don Boscooo), 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tanti ragazzi insieme 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(come voleva don Boscooo), 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c’è un posto anche per te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</a:rPr>
              <a:t>(come voleva don Boscooo).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accent2"/>
                </a:solidFill>
                <a:highlight>
                  <a:schemeClr val="lt1"/>
                </a:highlight>
              </a:rPr>
              <a:t>RIT.</a:t>
            </a:r>
            <a:endParaRPr b="1" sz="2200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d3e698e5a_0_11"/>
          <p:cNvSpPr txBox="1"/>
          <p:nvPr>
            <p:ph idx="1" type="body"/>
          </p:nvPr>
        </p:nvSpPr>
        <p:spPr>
          <a:xfrm>
            <a:off x="205950" y="373500"/>
            <a:ext cx="4572600" cy="61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Amici incontrerai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(come voleva don Bosco),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felice tu sarai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(come voleva don Bosco),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 loro camminerai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(come voleva don Bosco),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incontro a questa vita </a:t>
            </a:r>
            <a:endParaRPr sz="4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32413"/>
              <a:buNone/>
            </a:pPr>
            <a:r>
              <a:rPr lang="en-US" sz="4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(come voleva don Bosco).</a:t>
            </a: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7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5101"/>
              <a:buNone/>
            </a:pPr>
            <a:r>
              <a:t/>
            </a:r>
            <a:endParaRPr sz="6768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g28d3e698e5a_0_11"/>
          <p:cNvSpPr txBox="1"/>
          <p:nvPr>
            <p:ph idx="2" type="body"/>
          </p:nvPr>
        </p:nvSpPr>
        <p:spPr>
          <a:xfrm>
            <a:off x="4883675" y="1722600"/>
            <a:ext cx="4837800" cy="4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Casa che accoglie, 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ti senti in famiglia, (clap clap)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senti che ci stai bene! 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Chiesa di Cristo, il nostro oratorio,  (clap clap)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che ti parla di Dio! 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Scuola che prepara a vivere questa nostra vita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Cortile dove incontrerai 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tanti nuovi amici e giocherai. </a:t>
            </a:r>
            <a:endParaRPr b="1" sz="2400">
              <a:solidFill>
                <a:schemeClr val="accent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76" name="Google Shape;176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7" name="Google Shape;177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67de789b45_0_8"/>
          <p:cNvSpPr txBox="1"/>
          <p:nvPr/>
        </p:nvSpPr>
        <p:spPr>
          <a:xfrm>
            <a:off x="568550" y="1474650"/>
            <a:ext cx="82260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In quel tempo, i farisei, avendo udito che Gesù aveva chiuso la bocca ai sadducèi, si riunirono insieme e uno di loro, un dottore della Legge, lo interrogò per metterlo alla prova: «Maestro, nella Legge, qual è il grande comandamento?».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Gli rispose: «“Amerai il Signore tuo Dio con tutto il tuo cuore, con tutta la tua anima e con tutta la tua mente”. Questo è il grande e primo comandamento. Il secondo poi è simile a quello: “Amerai il tuo prossimo come te stesso”. Da questi due comandamenti dipendono tutta la Legge e i Profeti».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g167de789b45_0_8"/>
          <p:cNvSpPr txBox="1"/>
          <p:nvPr/>
        </p:nvSpPr>
        <p:spPr>
          <a:xfrm>
            <a:off x="568550" y="550375"/>
            <a:ext cx="89901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DAL VANGELO SECONDO MATTEO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7de789b45_0_0"/>
          <p:cNvSpPr txBox="1"/>
          <p:nvPr>
            <p:ph type="title"/>
          </p:nvPr>
        </p:nvSpPr>
        <p:spPr>
          <a:xfrm>
            <a:off x="656625" y="406500"/>
            <a:ext cx="8846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TOCCA A ME</a:t>
            </a:r>
            <a:endParaRPr b="1"/>
          </a:p>
        </p:txBody>
      </p:sp>
      <p:pic>
        <p:nvPicPr>
          <p:cNvPr descr="GAS logo.png" id="186" name="Google Shape;186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7" name="Google Shape;187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67de789b45_0_0"/>
          <p:cNvSpPr txBox="1"/>
          <p:nvPr/>
        </p:nvSpPr>
        <p:spPr>
          <a:xfrm>
            <a:off x="1332675" y="5969650"/>
            <a:ext cx="74940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INSIEME: PADRE NOSTRO</a:t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9" name="Google Shape;189;g167de789b4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2671" y="1336000"/>
            <a:ext cx="7494000" cy="45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