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GoogleSlidesCustomDataVersion2">
      <go:slidesCustomData xmlns:go="http://customooxmlschemas.google.com/" r:id="rId11" roundtripDataSignature="AMtx7mg2lqgLRGHoCn6zBlEx5kPSJfqvX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customschemas.google.com/relationships/presentationmetadata" Target="metadata"/><Relationship Id="rId10" Type="http://schemas.openxmlformats.org/officeDocument/2006/relationships/slide" Target="slides/slide5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Autofinanziamento con torte</a:t>
            </a:r>
            <a:endParaRPr/>
          </a:p>
        </p:txBody>
      </p:sp>
      <p:sp>
        <p:nvSpPr>
          <p:cNvPr id="146" name="Google Shape;146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67de789b45_0_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g167de789b45_0_1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6" name="Google Shape;156;g167de789b45_0_1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77adf65e1792afc8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77adf65e1792afc8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g77adf65e1792afc8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167de789b45_0_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2" name="Google Shape;172;g167de789b45_0_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3" name="Google Shape;173;g167de789b45_0_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167de789b45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1" name="Google Shape;181;g167de789b45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2" name="Google Shape;182;g167de789b45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showMasterSp="0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5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9" name="Google Shape;29;p5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0" name="Google Shape;30;p5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8627"/>
              </a:schemeClr>
            </a:solidFill>
            <a:ln>
              <a:noFill/>
            </a:ln>
          </p:spPr>
        </p:sp>
        <p:sp>
          <p:nvSpPr>
            <p:cNvPr id="31" name="Google Shape;31;p5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058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5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8627"/>
              </a:srgbClr>
            </a:solidFill>
            <a:ln>
              <a:noFill/>
            </a:ln>
          </p:spPr>
        </p:sp>
        <p:sp>
          <p:nvSpPr>
            <p:cNvPr id="34" name="Google Shape;34;p5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8627"/>
              </a:srgbClr>
            </a:solidFill>
            <a:ln>
              <a:noFill/>
            </a:ln>
          </p:spPr>
        </p:sp>
        <p:sp>
          <p:nvSpPr>
            <p:cNvPr id="35" name="Google Shape;35;p5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3529"/>
              </a:schemeClr>
            </a:solidFill>
            <a:ln>
              <a:noFill/>
            </a:ln>
          </p:spPr>
        </p:sp>
        <p:sp>
          <p:nvSpPr>
            <p:cNvPr id="36" name="Google Shape;36;p5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5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352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Google Shape;38;p5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2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12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100" name="Google Shape;100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sottotitolo">
  <p:cSld name="Titolo e sottotitolo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3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3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6" name="Google Shape;106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">
  <p:cSld name="Scheda nome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5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2" name="Google Shape;112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 citazione">
  <p:cSld name="Scheda nome citazione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6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8" name="Google Shape;118;p16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9" name="Google Shape;119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2" name="Google Shape;122;p16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6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o o falso">
  <p:cSld name="Vero o falso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7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7" name="Google Shape;127;p17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8" name="Google Shape;128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18"/>
          <p:cNvSpPr txBox="1"/>
          <p:nvPr>
            <p:ph idx="1" type="body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4" name="Google Shape;134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19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40" name="Google Shape;140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4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6" name="Google Shape;46;p4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3" name="Google Shape;53;p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zione con didascalia">
  <p:cSld name="Citazione con didascalia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0" name="Google Shape;60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3" name="Google Shape;63;p14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8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8" name="Google Shape;68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8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4" name="Google Shape;74;p8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5" name="Google Shape;75;p8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6" name="Google Shape;76;p8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7" name="Google Shape;77;p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1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1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2" name="Google Shape;92;p11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93" name="Google Shape;93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3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" name="Google Shape;12;p3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" name="Google Shape;13;p3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8627"/>
              </a:schemeClr>
            </a:solidFill>
            <a:ln>
              <a:noFill/>
            </a:ln>
          </p:spPr>
        </p:sp>
        <p:sp>
          <p:nvSpPr>
            <p:cNvPr id="14" name="Google Shape;14;p3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058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3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8627"/>
              </a:srgbClr>
            </a:solidFill>
            <a:ln>
              <a:noFill/>
            </a:ln>
          </p:spPr>
        </p:sp>
        <p:sp>
          <p:nvSpPr>
            <p:cNvPr id="17" name="Google Shape;17;p3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8627"/>
              </a:srgbClr>
            </a:solidFill>
            <a:ln>
              <a:noFill/>
            </a:ln>
          </p:spPr>
        </p:sp>
        <p:sp>
          <p:nvSpPr>
            <p:cNvPr id="18" name="Google Shape;18;p3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3529"/>
              </a:schemeClr>
            </a:solidFill>
            <a:ln>
              <a:noFill/>
            </a:ln>
          </p:spPr>
        </p:sp>
        <p:sp>
          <p:nvSpPr>
            <p:cNvPr id="19" name="Google Shape;19;p3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352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jpg"/><Relationship Id="rId4" Type="http://schemas.openxmlformats.org/officeDocument/2006/relationships/image" Target="../media/image4.png"/><Relationship Id="rId5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5" Type="http://schemas.openxmlformats.org/officeDocument/2006/relationships/image" Target="../media/image5.png"/><Relationship Id="rId6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1"/>
          <p:cNvPicPr preferRelativeResize="0"/>
          <p:nvPr/>
        </p:nvPicPr>
        <p:blipFill rotWithShape="1">
          <a:blip r:embed="rId3">
            <a:alphaModFix/>
          </a:blip>
          <a:srcRect b="0" l="19384" r="20283" t="0"/>
          <a:stretch/>
        </p:blipFill>
        <p:spPr>
          <a:xfrm>
            <a:off x="4836525" y="0"/>
            <a:ext cx="7355475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1"/>
          <p:cNvSpPr txBox="1"/>
          <p:nvPr/>
        </p:nvSpPr>
        <p:spPr>
          <a:xfrm rot="162">
            <a:off x="9" y="2427300"/>
            <a:ext cx="6349200" cy="13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7900" u="none" cap="none" strike="noStrike">
                <a:solidFill>
                  <a:srgbClr val="4A86E8"/>
                </a:solidFill>
                <a:latin typeface="Trebuchet MS"/>
                <a:ea typeface="Trebuchet MS"/>
                <a:cs typeface="Trebuchet MS"/>
                <a:sym typeface="Trebuchet MS"/>
              </a:rPr>
              <a:t>PREGHIERA</a:t>
            </a:r>
            <a:endParaRPr b="0" i="0" sz="7900" u="none" cap="none" strike="noStrike">
              <a:solidFill>
                <a:srgbClr val="4A86E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AS logo.png" id="150" name="Google Shape;150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20186" y="366315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51" name="Google Shape;151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197023" y="195440"/>
            <a:ext cx="1835075" cy="1008002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1"/>
          <p:cNvSpPr txBox="1"/>
          <p:nvPr>
            <p:ph idx="1" type="subTitle"/>
          </p:nvPr>
        </p:nvSpPr>
        <p:spPr>
          <a:xfrm>
            <a:off x="888926" y="3735750"/>
            <a:ext cx="4216200" cy="10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 sz="2200">
                <a:solidFill>
                  <a:srgbClr val="4A86E8"/>
                </a:solidFill>
              </a:rPr>
              <a:t>INCONTRO GAS  03/11/23</a:t>
            </a:r>
            <a:endParaRPr b="1" sz="2200">
              <a:solidFill>
                <a:srgbClr val="4A86E8"/>
              </a:solidFill>
            </a:endParaRPr>
          </a:p>
          <a:p>
            <a:pPr indent="-32004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167de789b45_0_16"/>
          <p:cNvSpPr txBox="1"/>
          <p:nvPr>
            <p:ph idx="1" type="body"/>
          </p:nvPr>
        </p:nvSpPr>
        <p:spPr>
          <a:xfrm>
            <a:off x="492450" y="1524900"/>
            <a:ext cx="4340100" cy="533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100">
                <a:solidFill>
                  <a:schemeClr val="dk1"/>
                </a:solidFill>
                <a:highlight>
                  <a:srgbClr val="FFFFFF"/>
                </a:highlight>
              </a:rPr>
              <a:t>Come in un gioco di prestigio l’equilibrio è instabile          Cerco  solo la forza di partire ed  andare un po' più in là</a:t>
            </a:r>
            <a:endParaRPr sz="21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100">
                <a:solidFill>
                  <a:schemeClr val="dk1"/>
                </a:solidFill>
                <a:highlight>
                  <a:srgbClr val="FFFFFF"/>
                </a:highlight>
              </a:rPr>
              <a:t>Apro la mia valigia di cartone e dentro cosa c’è?                       Un cammino, una danza,un’emozione... la paura di perdere!</a:t>
            </a:r>
            <a:endParaRPr sz="21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300"/>
              </a:spcBef>
              <a:spcAft>
                <a:spcPts val="13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100">
                <a:solidFill>
                  <a:schemeClr val="dk1"/>
                </a:solidFill>
                <a:highlight>
                  <a:srgbClr val="FFFFFF"/>
                </a:highlight>
              </a:rPr>
              <a:t>MI guardo attorno ma non so, dov'è l'orizzonte                          MI copro con il cielo e il sogno è già qui, presente!!!!</a:t>
            </a:r>
            <a:endParaRPr sz="2100"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  <p:sp>
        <p:nvSpPr>
          <p:cNvPr id="159" name="Google Shape;159;g167de789b45_0_16"/>
          <p:cNvSpPr txBox="1"/>
          <p:nvPr>
            <p:ph type="title"/>
          </p:nvPr>
        </p:nvSpPr>
        <p:spPr>
          <a:xfrm>
            <a:off x="492450" y="450250"/>
            <a:ext cx="8596800" cy="67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b="1" lang="en-US"/>
              <a:t>IO DO LA MIA VITA</a:t>
            </a:r>
            <a:endParaRPr b="1"/>
          </a:p>
        </p:txBody>
      </p:sp>
      <p:pic>
        <p:nvPicPr>
          <p:cNvPr descr="GAS logo.png" id="160" name="Google Shape;160;g167de789b45_0_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61" name="Google Shape;161;g167de789b45_0_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g167de789b45_0_16"/>
          <p:cNvSpPr txBox="1"/>
          <p:nvPr/>
        </p:nvSpPr>
        <p:spPr>
          <a:xfrm>
            <a:off x="5800050" y="1839550"/>
            <a:ext cx="3360900" cy="343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en-US" sz="2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Rit.</a:t>
            </a:r>
            <a:r>
              <a:rPr b="1" lang="en-US" sz="2200">
                <a:solidFill>
                  <a:schemeClr val="accent2"/>
                </a:solidFill>
              </a:rPr>
              <a:t>Io do la mia vita      E con un salto volerò.Io una calamita,     Gioia Attirerò</a:t>
            </a:r>
            <a:endParaRPr b="1" sz="2200">
              <a:solidFill>
                <a:schemeClr val="accent2"/>
              </a:solidFill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lang="en-US" sz="2200">
                <a:solidFill>
                  <a:schemeClr val="accent2"/>
                </a:solidFill>
              </a:rPr>
              <a:t>Io do la mia vita   quella luce cercherò che nella fatica           mi sostenga fra le mani</a:t>
            </a:r>
            <a:endParaRPr b="1" sz="220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77adf65e1792afc8_0"/>
          <p:cNvSpPr txBox="1"/>
          <p:nvPr>
            <p:ph idx="1" type="body"/>
          </p:nvPr>
        </p:nvSpPr>
        <p:spPr>
          <a:xfrm>
            <a:off x="677325" y="1079375"/>
            <a:ext cx="5145300" cy="4962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100"/>
              <a:t>Il tuo battito lascia un segno</a:t>
            </a:r>
            <a:endParaRPr sz="21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100"/>
              <a:t>no e io lo scoprirò</a:t>
            </a:r>
            <a:endParaRPr sz="21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100"/>
              <a:t>navigando sul cerchio d’onda</a:t>
            </a:r>
            <a:endParaRPr sz="21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100"/>
              <a:t>sei tu la sponda, la scelta che farò</a:t>
            </a:r>
            <a:endParaRPr sz="21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100"/>
              <a:t>catturato dal fascino</a:t>
            </a:r>
            <a:endParaRPr sz="21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100"/>
              <a:t>del tuo sorriso, giovane</a:t>
            </a:r>
            <a:endParaRPr sz="21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100"/>
              <a:t>uno sguardo mi guida in cima </a:t>
            </a:r>
            <a:endParaRPr sz="21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100"/>
              <a:t>alla colonna che regge il cielo e</a:t>
            </a:r>
            <a:endParaRPr sz="21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100"/>
              <a:t>All’improvviso dentro me, </a:t>
            </a:r>
            <a:endParaRPr sz="21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100"/>
              <a:t>c’è una direzione</a:t>
            </a:r>
            <a:endParaRPr sz="21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100"/>
              <a:t>si lo so che un giorno comprenderò</a:t>
            </a:r>
            <a:endParaRPr sz="2100"/>
          </a:p>
        </p:txBody>
      </p:sp>
      <p:sp>
        <p:nvSpPr>
          <p:cNvPr id="169" name="Google Shape;169;g77adf65e1792afc8_0"/>
          <p:cNvSpPr txBox="1"/>
          <p:nvPr/>
        </p:nvSpPr>
        <p:spPr>
          <a:xfrm>
            <a:off x="5800050" y="1079375"/>
            <a:ext cx="3360900" cy="343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en-US" sz="2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Rit.</a:t>
            </a:r>
            <a:r>
              <a:rPr b="1" lang="en-US" sz="2200">
                <a:solidFill>
                  <a:schemeClr val="accent2"/>
                </a:solidFill>
              </a:rPr>
              <a:t>Io do la mia vita      E con un salto volerò.Io una calamita,     Gioia Attirerò</a:t>
            </a:r>
            <a:endParaRPr b="1" sz="2200">
              <a:solidFill>
                <a:schemeClr val="accent2"/>
              </a:solidFill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lang="en-US" sz="2200">
                <a:solidFill>
                  <a:schemeClr val="accent2"/>
                </a:solidFill>
              </a:rPr>
              <a:t>Io do la mia vita   quella luce cercherò che nella fatica           mi sostenga fra le mani</a:t>
            </a:r>
            <a:endParaRPr b="1" sz="220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167de789b45_0_8"/>
          <p:cNvSpPr txBox="1"/>
          <p:nvPr>
            <p:ph idx="1" type="body"/>
          </p:nvPr>
        </p:nvSpPr>
        <p:spPr>
          <a:xfrm>
            <a:off x="472675" y="1235700"/>
            <a:ext cx="9071700" cy="438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018"/>
              <a:buNone/>
            </a:pPr>
            <a:r>
              <a:rPr lang="en-US" sz="2250">
                <a:solidFill>
                  <a:schemeClr val="dk1"/>
                </a:solidFill>
              </a:rPr>
              <a:t>Un sabato Gesù si recò a casa di uno dei capi dei farisei per pranzare ed essi stavano a osservarlo. Ed ecco, davanti a lui vi era un uomo malato di idropisìa.</a:t>
            </a:r>
            <a:endParaRPr sz="225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018"/>
              <a:buNone/>
            </a:pPr>
            <a:r>
              <a:rPr lang="en-US" sz="2250">
                <a:solidFill>
                  <a:schemeClr val="dk1"/>
                </a:solidFill>
              </a:rPr>
              <a:t>Rivolgendosi ai dottori della Legge e ai farisei, Gesù disse: «È lecito o no guarire di sabato?». Ma essi tacquero. Egli lo prese per mano, lo guarì e lo congedò.</a:t>
            </a:r>
            <a:endParaRPr sz="225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018"/>
              <a:buNone/>
            </a:pPr>
            <a:r>
              <a:rPr lang="en-US" sz="2250">
                <a:solidFill>
                  <a:schemeClr val="dk1"/>
                </a:solidFill>
              </a:rPr>
              <a:t>Poi disse loro: «Chi di voi, se un figlio o un bue gli cade nel pozzo, non lo tirerà fuori subito in giorno di sabato?». E non potevano rispondere nulla a queste parole.</a:t>
            </a:r>
            <a:endParaRPr sz="2250">
              <a:solidFill>
                <a:schemeClr val="dk1"/>
              </a:solidFill>
            </a:endParaRPr>
          </a:p>
        </p:txBody>
      </p:sp>
      <p:sp>
        <p:nvSpPr>
          <p:cNvPr id="176" name="Google Shape;176;g167de789b45_0_8"/>
          <p:cNvSpPr txBox="1"/>
          <p:nvPr>
            <p:ph type="title"/>
          </p:nvPr>
        </p:nvSpPr>
        <p:spPr>
          <a:xfrm>
            <a:off x="472675" y="417875"/>
            <a:ext cx="8596800" cy="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Dal Vangelo secondo Luca</a:t>
            </a:r>
            <a:endParaRPr/>
          </a:p>
        </p:txBody>
      </p:sp>
      <p:pic>
        <p:nvPicPr>
          <p:cNvPr descr="GAS logo.png" id="177" name="Google Shape;177;g167de789b45_0_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78" name="Google Shape;178;g167de789b45_0_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67de789b45_0_0"/>
          <p:cNvSpPr txBox="1"/>
          <p:nvPr>
            <p:ph type="title"/>
          </p:nvPr>
        </p:nvSpPr>
        <p:spPr>
          <a:xfrm>
            <a:off x="1268909" y="769500"/>
            <a:ext cx="8094000" cy="302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b="1" lang="en-US"/>
              <a:t>VOGLIO MIGLIORARMI PER TE</a:t>
            </a:r>
            <a:endParaRPr b="1"/>
          </a:p>
        </p:txBody>
      </p:sp>
      <p:pic>
        <p:nvPicPr>
          <p:cNvPr descr="GAS logo.png" id="185" name="Google Shape;185;g167de789b45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86" name="Google Shape;186;g167de789b45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g167de789b45_0_0"/>
          <p:cNvPicPr preferRelativeResize="0"/>
          <p:nvPr/>
        </p:nvPicPr>
        <p:blipFill rotWithShape="1">
          <a:blip r:embed="rId5">
            <a:alphaModFix/>
          </a:blip>
          <a:srcRect b="4642" l="0" r="0" t="0"/>
          <a:stretch/>
        </p:blipFill>
        <p:spPr>
          <a:xfrm>
            <a:off x="5180200" y="1657725"/>
            <a:ext cx="3043825" cy="4017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g167de789b45_0_0"/>
          <p:cNvPicPr preferRelativeResize="0"/>
          <p:nvPr/>
        </p:nvPicPr>
        <p:blipFill rotWithShape="1">
          <a:blip r:embed="rId6">
            <a:alphaModFix/>
          </a:blip>
          <a:srcRect b="6681" l="0" r="0" t="0"/>
          <a:stretch/>
        </p:blipFill>
        <p:spPr>
          <a:xfrm>
            <a:off x="1502425" y="1657725"/>
            <a:ext cx="3043825" cy="3931521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g167de789b45_0_0"/>
          <p:cNvSpPr txBox="1"/>
          <p:nvPr/>
        </p:nvSpPr>
        <p:spPr>
          <a:xfrm>
            <a:off x="2451825" y="5969650"/>
            <a:ext cx="5365500" cy="62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b="1" i="0" lang="en-US" sz="2300" u="none" cap="none" strike="noStrike">
                <a:solidFill>
                  <a:schemeClr val="accent2"/>
                </a:solidFill>
                <a:latin typeface="Trebuchet MS"/>
                <a:ea typeface="Trebuchet MS"/>
                <a:cs typeface="Trebuchet MS"/>
                <a:sym typeface="Trebuchet MS"/>
              </a:rPr>
              <a:t>INSIEME: AVE MARIA, PADRE NOSTRO</a:t>
            </a:r>
            <a:endParaRPr b="1" i="0" sz="2300" u="none" cap="none" strike="noStrike">
              <a:solidFill>
                <a:schemeClr val="accent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faccettatura">
  <a:themeElements>
    <a:clrScheme name="Equinozio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2019-11-13T15:17:43Z</dcterms:created>
  <dc:creator>Davide Righele</dc:creator>
</cp:coreProperties>
</file>