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0" roundtripDataSignature="AMtx7mgHruCNPLbC6WClmmzmqRYGfaqIv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0" Type="http://customschemas.google.com/relationships/presentationmetadata" Target="meta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5" name="Google Shape;14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Autofinanziamento con torte</a:t>
            </a:r>
            <a:endParaRPr/>
          </a:p>
        </p:txBody>
      </p:sp>
      <p:sp>
        <p:nvSpPr>
          <p:cNvPr id="146" name="Google Shape;146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67de789b45_0_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5" name="Google Shape;155;g167de789b45_0_1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6" name="Google Shape;156;g167de789b45_0_16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167de789b45_0_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5" name="Google Shape;165;g167de789b45_0_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6" name="Google Shape;166;g167de789b45_0_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167de789b45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4" name="Google Shape;174;g167de789b45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5" name="Google Shape;175;g167de789b45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showMasterSp="0" type="title">
  <p:cSld name="TITL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8" name="Google Shape;28;p5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9" name="Google Shape;29;p5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30" name="Google Shape;30;p5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8235"/>
              </a:schemeClr>
            </a:solidFill>
            <a:ln>
              <a:noFill/>
            </a:ln>
          </p:spPr>
        </p:sp>
        <p:sp>
          <p:nvSpPr>
            <p:cNvPr id="31" name="Google Shape;31;p5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2" name="Google Shape;32;p5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0196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5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8235"/>
              </a:srgbClr>
            </a:solidFill>
            <a:ln>
              <a:noFill/>
            </a:ln>
          </p:spPr>
        </p:sp>
        <p:sp>
          <p:nvSpPr>
            <p:cNvPr id="34" name="Google Shape;34;p5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8235"/>
              </a:srgbClr>
            </a:solidFill>
            <a:ln>
              <a:noFill/>
            </a:ln>
          </p:spPr>
        </p:sp>
        <p:sp>
          <p:nvSpPr>
            <p:cNvPr id="35" name="Google Shape;35;p5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3137"/>
              </a:schemeClr>
            </a:solidFill>
            <a:ln>
              <a:noFill/>
            </a:ln>
          </p:spPr>
        </p:sp>
        <p:sp>
          <p:nvSpPr>
            <p:cNvPr id="36" name="Google Shape;36;p5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5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3137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" name="Google Shape;38;p5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0" name="Google Shape;40;p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2"/>
          <p:cNvSpPr txBox="1"/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b="0"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2"/>
          <p:cNvSpPr/>
          <p:nvPr>
            <p:ph idx="2" type="pic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99" name="Google Shape;99;p12"/>
          <p:cNvSpPr txBox="1"/>
          <p:nvPr>
            <p:ph idx="1" type="body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100" name="Google Shape;100;p1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sottotitolo">
  <p:cSld name="Titolo e sottotitolo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3"/>
          <p:cNvSpPr txBox="1"/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3"/>
          <p:cNvSpPr txBox="1"/>
          <p:nvPr>
            <p:ph idx="1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6" name="Google Shape;106;p1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">
  <p:cSld name="Scheda nome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5"/>
          <p:cNvSpPr txBox="1"/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5"/>
          <p:cNvSpPr txBox="1"/>
          <p:nvPr>
            <p:ph idx="1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2" name="Google Shape;112;p1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 citazione">
  <p:cSld name="Scheda nome citazione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6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6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18" name="Google Shape;118;p16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9" name="Google Shape;119;p1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1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2" name="Google Shape;122;p16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6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o o falso">
  <p:cSld name="Vero o falso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/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7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27" name="Google Shape;127;p17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8" name="Google Shape;128;p1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1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1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18"/>
          <p:cNvSpPr txBox="1"/>
          <p:nvPr>
            <p:ph idx="1" type="body"/>
          </p:nvPr>
        </p:nvSpPr>
        <p:spPr>
          <a:xfrm rot="5400000">
            <a:off x="3035282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4" name="Google Shape;134;p1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1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1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olo e testo verticale" type="vertTitleAndTx">
  <p:cSld name="VERTICAL_TITLE_AND_VERTICAL_TEXT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9"/>
          <p:cNvSpPr txBox="1"/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19"/>
          <p:cNvSpPr txBox="1"/>
          <p:nvPr>
            <p:ph idx="1" type="body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40" name="Google Shape;140;p1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1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1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4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6" name="Google Shape;46;p4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6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6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3" name="Google Shape;53;p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zione con didascalia">
  <p:cSld name="Citazione con didascalia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" type="body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2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0" name="Google Shape;60;p1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3" name="Google Shape;63;p14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800" u="none" cap="none" strike="noStrike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7"/>
          <p:cNvSpPr txBox="1"/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b="0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8" name="Google Shape;68;p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8"/>
          <p:cNvSpPr txBox="1"/>
          <p:nvPr>
            <p:ph idx="1" type="body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4" name="Google Shape;74;p8"/>
          <p:cNvSpPr txBox="1"/>
          <p:nvPr>
            <p:ph idx="2" type="body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5" name="Google Shape;75;p8"/>
          <p:cNvSpPr txBox="1"/>
          <p:nvPr>
            <p:ph idx="3" type="body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6" name="Google Shape;76;p8"/>
          <p:cNvSpPr txBox="1"/>
          <p:nvPr>
            <p:ph idx="4" type="body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7" name="Google Shape;77;p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9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1"/>
          <p:cNvSpPr txBox="1"/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1"/>
          <p:cNvSpPr txBox="1"/>
          <p:nvPr>
            <p:ph idx="1" type="body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92" name="Google Shape;92;p11"/>
          <p:cNvSpPr txBox="1"/>
          <p:nvPr>
            <p:ph idx="2" type="body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/>
        </p:txBody>
      </p:sp>
      <p:sp>
        <p:nvSpPr>
          <p:cNvPr id="93" name="Google Shape;93;p1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Google Shape;11;p3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" name="Google Shape;12;p3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3" name="Google Shape;13;p3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8235"/>
              </a:schemeClr>
            </a:solidFill>
            <a:ln>
              <a:noFill/>
            </a:ln>
          </p:spPr>
        </p:sp>
        <p:sp>
          <p:nvSpPr>
            <p:cNvPr id="14" name="Google Shape;14;p3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5" name="Google Shape;15;p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0196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3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8235"/>
              </a:srgbClr>
            </a:solidFill>
            <a:ln>
              <a:noFill/>
            </a:ln>
          </p:spPr>
        </p:sp>
        <p:sp>
          <p:nvSpPr>
            <p:cNvPr id="17" name="Google Shape;17;p3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8235"/>
              </a:srgbClr>
            </a:solidFill>
            <a:ln>
              <a:noFill/>
            </a:ln>
          </p:spPr>
        </p:sp>
        <p:sp>
          <p:nvSpPr>
            <p:cNvPr id="18" name="Google Shape;18;p3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3137"/>
              </a:schemeClr>
            </a:solidFill>
            <a:ln>
              <a:noFill/>
            </a:ln>
          </p:spPr>
        </p:sp>
        <p:sp>
          <p:nvSpPr>
            <p:cNvPr id="19" name="Google Shape;19;p3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3137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"/>
              <a:buChar char="►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0988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"/>
              <a:buChar char="►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99719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8956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8956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8956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8956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89559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89559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Relationship Id="rId4" Type="http://schemas.openxmlformats.org/officeDocument/2006/relationships/image" Target="../media/image5.png"/><Relationship Id="rId5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Relationship Id="rId4" Type="http://schemas.openxmlformats.org/officeDocument/2006/relationships/image" Target="../media/image2.png"/><Relationship Id="rId5" Type="http://schemas.openxmlformats.org/officeDocument/2006/relationships/image" Target="../media/image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Relationship Id="rId4" Type="http://schemas.openxmlformats.org/officeDocument/2006/relationships/image" Target="../media/image2.png"/><Relationship Id="rId5" Type="http://schemas.openxmlformats.org/officeDocument/2006/relationships/image" Target="../media/image8.png"/><Relationship Id="rId6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1"/>
          <p:cNvPicPr preferRelativeResize="0"/>
          <p:nvPr/>
        </p:nvPicPr>
        <p:blipFill rotWithShape="1">
          <a:blip r:embed="rId3">
            <a:alphaModFix/>
          </a:blip>
          <a:srcRect b="0" l="19384" r="20283" t="0"/>
          <a:stretch/>
        </p:blipFill>
        <p:spPr>
          <a:xfrm>
            <a:off x="4836525" y="0"/>
            <a:ext cx="7355475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1"/>
          <p:cNvSpPr txBox="1"/>
          <p:nvPr/>
        </p:nvSpPr>
        <p:spPr>
          <a:xfrm rot="162">
            <a:off x="9" y="2427300"/>
            <a:ext cx="6349200" cy="13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7900" u="none" cap="none" strike="noStrike">
                <a:solidFill>
                  <a:srgbClr val="4A86E8"/>
                </a:solidFill>
                <a:latin typeface="Trebuchet MS"/>
                <a:ea typeface="Trebuchet MS"/>
                <a:cs typeface="Trebuchet MS"/>
                <a:sym typeface="Trebuchet MS"/>
              </a:rPr>
              <a:t>PREGHIERA</a:t>
            </a:r>
            <a:endParaRPr b="0" i="0" sz="7900" u="none" cap="none" strike="noStrike">
              <a:solidFill>
                <a:srgbClr val="4A86E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GAS logo.png" id="150" name="Google Shape;150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20186" y="366315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51" name="Google Shape;151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197023" y="195440"/>
            <a:ext cx="1835075" cy="1008002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1"/>
          <p:cNvSpPr txBox="1"/>
          <p:nvPr>
            <p:ph idx="1" type="subTitle"/>
          </p:nvPr>
        </p:nvSpPr>
        <p:spPr>
          <a:xfrm>
            <a:off x="888925" y="3735750"/>
            <a:ext cx="4216200" cy="10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b="1" lang="en-US" sz="2200">
                <a:solidFill>
                  <a:srgbClr val="4A86E8"/>
                </a:solidFill>
              </a:rPr>
              <a:t>INCONTRO GAS  10/11/2023</a:t>
            </a:r>
            <a:endParaRPr b="1" sz="2200">
              <a:solidFill>
                <a:srgbClr val="4A86E8"/>
              </a:solidFill>
            </a:endParaRPr>
          </a:p>
          <a:p>
            <a:pPr indent="-32004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167de789b45_0_16"/>
          <p:cNvSpPr txBox="1"/>
          <p:nvPr>
            <p:ph type="title"/>
          </p:nvPr>
        </p:nvSpPr>
        <p:spPr>
          <a:xfrm>
            <a:off x="898175" y="319450"/>
            <a:ext cx="8596800" cy="67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b="1" lang="en-US"/>
              <a:t>DA MIHI ANMAS</a:t>
            </a:r>
            <a:endParaRPr b="1"/>
          </a:p>
        </p:txBody>
      </p:sp>
      <p:pic>
        <p:nvPicPr>
          <p:cNvPr descr="GAS logo.png" id="159" name="Google Shape;159;g167de789b45_0_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60" name="Google Shape;160;g167de789b45_0_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g167de789b45_0_16"/>
          <p:cNvSpPr txBox="1"/>
          <p:nvPr/>
        </p:nvSpPr>
        <p:spPr>
          <a:xfrm>
            <a:off x="5800050" y="1124650"/>
            <a:ext cx="3360900" cy="56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130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1" sz="2200">
              <a:solidFill>
                <a:schemeClr val="accent2"/>
              </a:solidFill>
            </a:endParaRPr>
          </a:p>
        </p:txBody>
      </p:sp>
      <p:pic>
        <p:nvPicPr>
          <p:cNvPr id="162" name="Google Shape;162;g167de789b45_0_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462428" y="1390502"/>
            <a:ext cx="5468299" cy="5206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167de789b45_0_8"/>
          <p:cNvSpPr txBox="1"/>
          <p:nvPr>
            <p:ph idx="1" type="body"/>
          </p:nvPr>
        </p:nvSpPr>
        <p:spPr>
          <a:xfrm>
            <a:off x="472675" y="1202675"/>
            <a:ext cx="9544500" cy="4919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018"/>
              <a:buNone/>
            </a:pPr>
            <a:r>
              <a:rPr lang="en-US" sz="2250">
                <a:solidFill>
                  <a:schemeClr val="dk1"/>
                </a:solidFill>
              </a:rPr>
              <a:t>Mentre erano in cammino, entrò in un villaggio e una donna, di nome Marta, lo accolse nella sua casa. Essa aveva un sorella, di nome Maria, la quale, sedutasi ai piedi di Gesù, ascoltava la sua parola; Marta invece era tutta presa dai molti servizi. Pertanto, fattasi avanti, disse:                                                                       – Signore, non ti curi che mia sorella mi ha lasciata sola a servire? Dille dunque che mi aiuti ma Gesù le rispose:                                                            Marta, </a:t>
            </a:r>
            <a:r>
              <a:rPr lang="en-US" sz="2250">
                <a:solidFill>
                  <a:schemeClr val="dk1"/>
                </a:solidFill>
              </a:rPr>
              <a:t>Marta</a:t>
            </a:r>
            <a:r>
              <a:rPr lang="en-US" sz="2250">
                <a:solidFill>
                  <a:schemeClr val="dk1"/>
                </a:solidFill>
              </a:rPr>
              <a:t>, tu ti preoccupi e ti agiti per molte cose, ma una sola è la cosa di cui c’è bisogno. Maria si è scelta la parte migliore, che non le sarà tolta</a:t>
            </a:r>
            <a:endParaRPr sz="2250">
              <a:solidFill>
                <a:schemeClr val="dk1"/>
              </a:solidFill>
            </a:endParaRPr>
          </a:p>
        </p:txBody>
      </p:sp>
      <p:sp>
        <p:nvSpPr>
          <p:cNvPr id="169" name="Google Shape;169;g167de789b45_0_8"/>
          <p:cNvSpPr txBox="1"/>
          <p:nvPr>
            <p:ph type="title"/>
          </p:nvPr>
        </p:nvSpPr>
        <p:spPr>
          <a:xfrm>
            <a:off x="472675" y="417875"/>
            <a:ext cx="8596800" cy="7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Dal Vangelo secondo Luca</a:t>
            </a:r>
            <a:endParaRPr/>
          </a:p>
        </p:txBody>
      </p:sp>
      <p:pic>
        <p:nvPicPr>
          <p:cNvPr descr="GAS logo.png" id="170" name="Google Shape;170;g167de789b45_0_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71" name="Google Shape;171;g167de789b45_0_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167de789b45_0_0"/>
          <p:cNvSpPr txBox="1"/>
          <p:nvPr>
            <p:ph type="title"/>
          </p:nvPr>
        </p:nvSpPr>
        <p:spPr>
          <a:xfrm>
            <a:off x="1268900" y="769500"/>
            <a:ext cx="8094000" cy="354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b="1" lang="en-US"/>
              <a:t>VOGLIO RINGRAZIARTI PER</a:t>
            </a:r>
            <a:endParaRPr b="1"/>
          </a:p>
        </p:txBody>
      </p:sp>
      <p:pic>
        <p:nvPicPr>
          <p:cNvPr descr="GAS logo.png" id="178" name="Google Shape;178;g167de789b45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79" name="Google Shape;179;g167de789b45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g167de789b45_0_0"/>
          <p:cNvPicPr preferRelativeResize="0"/>
          <p:nvPr/>
        </p:nvPicPr>
        <p:blipFill rotWithShape="1">
          <a:blip r:embed="rId5">
            <a:alphaModFix/>
          </a:blip>
          <a:srcRect b="4641" l="0" r="0" t="0"/>
          <a:stretch/>
        </p:blipFill>
        <p:spPr>
          <a:xfrm>
            <a:off x="5180200" y="1657725"/>
            <a:ext cx="3043825" cy="4017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g167de789b45_0_0"/>
          <p:cNvPicPr preferRelativeResize="0"/>
          <p:nvPr/>
        </p:nvPicPr>
        <p:blipFill rotWithShape="1">
          <a:blip r:embed="rId6">
            <a:alphaModFix/>
          </a:blip>
          <a:srcRect b="6681" l="0" r="0" t="0"/>
          <a:stretch/>
        </p:blipFill>
        <p:spPr>
          <a:xfrm>
            <a:off x="1502425" y="1657725"/>
            <a:ext cx="3043825" cy="3931521"/>
          </a:xfrm>
          <a:prstGeom prst="rect">
            <a:avLst/>
          </a:prstGeom>
          <a:noFill/>
          <a:ln>
            <a:noFill/>
          </a:ln>
        </p:spPr>
      </p:pic>
      <p:sp>
        <p:nvSpPr>
          <p:cNvPr id="182" name="Google Shape;182;g167de789b45_0_0"/>
          <p:cNvSpPr txBox="1"/>
          <p:nvPr/>
        </p:nvSpPr>
        <p:spPr>
          <a:xfrm>
            <a:off x="2451825" y="5969650"/>
            <a:ext cx="5365500" cy="62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rPr b="1" i="0" lang="en-US" sz="2300" u="none" cap="none" strike="noStrike">
                <a:solidFill>
                  <a:schemeClr val="accent2"/>
                </a:solidFill>
                <a:latin typeface="Trebuchet MS"/>
                <a:ea typeface="Trebuchet MS"/>
                <a:cs typeface="Trebuchet MS"/>
                <a:sym typeface="Trebuchet MS"/>
              </a:rPr>
              <a:t>INSIEME: AVE MARIA, PADRE NOSTRO</a:t>
            </a:r>
            <a:endParaRPr b="1" i="0" sz="2300" u="none" cap="none" strike="noStrike">
              <a:solidFill>
                <a:schemeClr val="accent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faccettatura">
  <a:themeElements>
    <a:clrScheme name="Equinozio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2019-11-13T15:17:43Z</dcterms:created>
  <dc:creator>Davide Righele</dc:creator>
</cp:coreProperties>
</file>