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gBhx3jrFwDUpmp7eQkRQtT7f+t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235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19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235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235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137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235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19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235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235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137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 b="0" l="19384" r="20283" t="0"/>
          <a:stretch/>
        </p:blipFill>
        <p:spPr>
          <a:xfrm>
            <a:off x="4836525" y="0"/>
            <a:ext cx="7355475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/>
          <p:nvPr/>
        </p:nvSpPr>
        <p:spPr>
          <a:xfrm rot="162">
            <a:off x="9" y="2427300"/>
            <a:ext cx="6349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4A86E8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7900" u="none" cap="none" strike="noStrik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066514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GAS  17/11/23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COME VOLEVA DON BOSCO</a:t>
            </a:r>
            <a:endParaRPr b="1"/>
          </a:p>
        </p:txBody>
      </p:sp>
      <p:pic>
        <p:nvPicPr>
          <p:cNvPr descr="GAS logo.png" id="159" name="Google Shape;159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167de789b45_0_16"/>
          <p:cNvSpPr txBox="1"/>
          <p:nvPr/>
        </p:nvSpPr>
        <p:spPr>
          <a:xfrm>
            <a:off x="5800050" y="1839550"/>
            <a:ext cx="33609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g167de789b45_0_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39150" y="1839546"/>
            <a:ext cx="3360900" cy="38410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idx="1" type="body"/>
          </p:nvPr>
        </p:nvSpPr>
        <p:spPr>
          <a:xfrm>
            <a:off x="472675" y="1235700"/>
            <a:ext cx="9655800" cy="43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250">
                <a:solidFill>
                  <a:schemeClr val="dk1"/>
                </a:solidFill>
              </a:rPr>
              <a:t>In quel tempo, Gesù diceva ai suoi discepoli una parabola sulla necessità di pregare sempre, senza stancarsi mai: </a:t>
            </a:r>
            <a:endParaRPr sz="22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250">
                <a:solidFill>
                  <a:schemeClr val="dk1"/>
                </a:solidFill>
              </a:rPr>
              <a:t>«In una città viveva un giudice, che non temeva Dio né aveva riguardo per alcuno. In quella città c’era anche una vedova, che andava da lui e gli diceva: “Fammi giustizia contro il mio avversario”. </a:t>
            </a:r>
            <a:endParaRPr sz="22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250">
                <a:solidFill>
                  <a:schemeClr val="dk1"/>
                </a:solidFill>
              </a:rPr>
              <a:t>Per un po’ di tempo egli non volle; ma poi disse tra sé: “Anche se non temo Dio e non ho riguardo per alcuno, dato che questa vedova mi dà tanto fastidio, le farò giustizia perché non venga continuamente a importunarmi”». E il Signore soggiunse: «Ascoltate ciò che dice il giudice disonesto. E Dio non farà forse giustizia ai suoi eletti, che gridano giorno e notte verso di lui? Li farà forse aspettare a lungo? Io vi dico che farà loro giustizia prontamente. Ma il Figlio dell’uomo, quando verrà, troverà la fede sulla terra?».</a:t>
            </a:r>
            <a:endParaRPr sz="2250">
              <a:solidFill>
                <a:schemeClr val="dk1"/>
              </a:solidFill>
            </a:endParaRPr>
          </a:p>
        </p:txBody>
      </p:sp>
      <p:sp>
        <p:nvSpPr>
          <p:cNvPr id="169" name="Google Shape;169;g167de789b45_0_8"/>
          <p:cNvSpPr txBox="1"/>
          <p:nvPr>
            <p:ph type="title"/>
          </p:nvPr>
        </p:nvSpPr>
        <p:spPr>
          <a:xfrm>
            <a:off x="472675" y="417875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Luca</a:t>
            </a:r>
            <a:endParaRPr/>
          </a:p>
        </p:txBody>
      </p:sp>
      <p:pic>
        <p:nvPicPr>
          <p:cNvPr descr="GAS logo.png" id="170" name="Google Shape;170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1" name="Google Shape;171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67de789b45_0_0"/>
          <p:cNvSpPr txBox="1"/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VOGLI</a:t>
            </a:r>
            <a:r>
              <a:rPr b="1" lang="en-US"/>
              <a:t>O RINGRAZIARTI PER</a:t>
            </a:r>
            <a:endParaRPr b="1"/>
          </a:p>
        </p:txBody>
      </p:sp>
      <p:pic>
        <p:nvPicPr>
          <p:cNvPr descr="GAS logo.png" id="178" name="Google Shape;178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9" name="Google Shape;179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g167de789b45_0_0"/>
          <p:cNvSpPr txBox="1"/>
          <p:nvPr/>
        </p:nvSpPr>
        <p:spPr>
          <a:xfrm>
            <a:off x="2451825" y="5969650"/>
            <a:ext cx="5365500" cy="6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-US" sz="2300" u="none" cap="none" strike="noStrik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rPr>
              <a:t>INSIEME: AVE MARIA, PADRE NOSTRO</a:t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