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1" roundtripDataSignature="AMtx7mhjvu5diCcZCZFaPn4+zemr7C9o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67de789b45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167de789b4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167de789b45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55" name="Google Shape;15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b9447367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28b9447367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8b9447367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67de789b4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167de789b4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167de789b4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627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58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8627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8627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529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35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627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58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8627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8627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529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35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hyperlink" Target="https://www.youtube.com/watch?v=kawg06UXEvg" TargetMode="External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hyperlink" Target="https://www.youtube.com/watch?v=U_xd0EgZKU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148" name="Google Shape;148;g167de789b45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49" name="Google Shape;149;g167de789b45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67de789b45_0_16"/>
          <p:cNvSpPr txBox="1"/>
          <p:nvPr/>
        </p:nvSpPr>
        <p:spPr>
          <a:xfrm>
            <a:off x="1236975" y="6008125"/>
            <a:ext cx="45441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https://www.youtube.com/watch?v=kawg06UXEvg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1" name="Google Shape;151;g167de789b45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025" y="281275"/>
            <a:ext cx="8592197" cy="53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"/>
          <p:cNvPicPr preferRelativeResize="0"/>
          <p:nvPr/>
        </p:nvPicPr>
        <p:blipFill rotWithShape="1">
          <a:blip r:embed="rId3">
            <a:alphaModFix/>
          </a:blip>
          <a:srcRect b="0" l="19384" r="20283" t="0"/>
          <a:stretch/>
        </p:blipFill>
        <p:spPr>
          <a:xfrm>
            <a:off x="4836525" y="0"/>
            <a:ext cx="735547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"/>
          <p:cNvSpPr txBox="1"/>
          <p:nvPr/>
        </p:nvSpPr>
        <p:spPr>
          <a:xfrm rot="162">
            <a:off x="9" y="2427300"/>
            <a:ext cx="63492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7900" u="none" cap="none" strike="noStrike">
                <a:solidFill>
                  <a:srgbClr val="4A86E8"/>
                </a:solidFill>
                <a:latin typeface="Trebuchet MS"/>
                <a:ea typeface="Trebuchet MS"/>
                <a:cs typeface="Trebuchet MS"/>
                <a:sym typeface="Trebuchet MS"/>
              </a:rPr>
              <a:t>PREGHIERA</a:t>
            </a:r>
            <a:endParaRPr b="0" i="0" sz="79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AS logo.png" id="159" name="Google Shape;15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186" y="366315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60" name="Google Shape;16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7023" y="1954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"/>
          <p:cNvSpPr txBox="1"/>
          <p:nvPr>
            <p:ph idx="1" type="subTitle"/>
          </p:nvPr>
        </p:nvSpPr>
        <p:spPr>
          <a:xfrm>
            <a:off x="888926" y="3735750"/>
            <a:ext cx="42162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200">
                <a:solidFill>
                  <a:srgbClr val="4A86E8"/>
                </a:solidFill>
              </a:rPr>
              <a:t>INCONTRO GAS  01/12/2023</a:t>
            </a:r>
            <a:endParaRPr b="1" sz="2200">
              <a:solidFill>
                <a:srgbClr val="4A86E8"/>
              </a:solidFill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7de789b45_0_8"/>
          <p:cNvSpPr txBox="1"/>
          <p:nvPr>
            <p:ph idx="1" type="body"/>
          </p:nvPr>
        </p:nvSpPr>
        <p:spPr>
          <a:xfrm>
            <a:off x="472675" y="1235700"/>
            <a:ext cx="8800500" cy="53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b="1" lang="en-US" sz="2100">
                <a:solidFill>
                  <a:srgbClr val="5656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quel tempo, Gesù percorreva tutte le città e i villaggi, insegnando nelle loro sinagoghe, annunciando il vangelo del Regno e guarendo ogni malattia e ogni infermità. Vedendo le folle, ne sentì compassione, perché erano stanche e sfinite come pecore che non hanno pastore. Allora disse ai suoi discepoli: «La messe è abbondante, ma sono pochi gli operai! Pregate dunque il signore della messe, perché mandi operai nella sua messe!». Chiamati a sé i suoi dodici discepoli, diede loro potere sugli spiriti impuri per scacciarli e guarire ogni malattia e ogni infermità. E li inviò ordinando loro: «Rivolgetevi alle pecore perdute della casa d’Israele. Strada facendo, predicate, dicendo che il regno dei cieli è vicino. Guarite gli infermi, risuscitate i morti, purificate i lebbrosi, scacciate i demoni. Gratuitamente avete ricevuto, gratuitamente date».</a:t>
            </a:r>
            <a:endParaRPr b="1" sz="3150">
              <a:solidFill>
                <a:schemeClr val="dk1"/>
              </a:solidFill>
            </a:endParaRPr>
          </a:p>
        </p:txBody>
      </p:sp>
      <p:sp>
        <p:nvSpPr>
          <p:cNvPr id="168" name="Google Shape;168;g167de789b45_0_8"/>
          <p:cNvSpPr txBox="1"/>
          <p:nvPr>
            <p:ph type="title"/>
          </p:nvPr>
        </p:nvSpPr>
        <p:spPr>
          <a:xfrm>
            <a:off x="472675" y="417875"/>
            <a:ext cx="8596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Dal Vangelo secondo Matteo</a:t>
            </a:r>
            <a:endParaRPr/>
          </a:p>
        </p:txBody>
      </p:sp>
      <p:pic>
        <p:nvPicPr>
          <p:cNvPr descr="GAS logo.png" id="169" name="Google Shape;169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0" name="Google Shape;170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b9447367d_0_0"/>
          <p:cNvSpPr txBox="1"/>
          <p:nvPr>
            <p:ph idx="1" type="body"/>
          </p:nvPr>
        </p:nvSpPr>
        <p:spPr>
          <a:xfrm>
            <a:off x="325375" y="0"/>
            <a:ext cx="100557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23232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Signore anche io mi sento talvolta come la gente che incontravi, </a:t>
            </a:r>
            <a:endParaRPr b="1" i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sono sempre meno le persone in cui poter mettere tutta la nostra fiducia, </a:t>
            </a:r>
            <a:endParaRPr b="1" i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che aprono e percorrono strade di verità e di giustizia, </a:t>
            </a:r>
            <a:endParaRPr b="1" i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manda dunque operai in questo nostro mondo, </a:t>
            </a:r>
            <a:endParaRPr b="1" i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che cooperino con te e con gli uomini di buona volontà. </a:t>
            </a:r>
            <a:endParaRPr b="1" i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Fa’ però che io non pensi che debbano solo essere gli altri a lavorare, </a:t>
            </a:r>
            <a:endParaRPr b="1" i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ma che posso farlo anche io e prendermi cura di ciò che ti sta a cuore, </a:t>
            </a:r>
            <a:endParaRPr b="1" i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del regno dei cieli, dei poveri e dei soli, </a:t>
            </a:r>
            <a:endParaRPr b="1" i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perché anche io ho ricevuto con gratuità </a:t>
            </a:r>
            <a:endParaRPr b="1" i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1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 debbo ridare con altrettanta gratuità.</a:t>
            </a:r>
            <a:endParaRPr b="1" i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I bisogni sono immensi, Gesù vuole anche il mio aiuto….  </a:t>
            </a:r>
            <a:endParaRPr b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devo crederci un po’ di più! </a:t>
            </a:r>
            <a:endParaRPr b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67de789b45_0_0"/>
          <p:cNvSpPr txBox="1"/>
          <p:nvPr>
            <p:ph type="title"/>
          </p:nvPr>
        </p:nvSpPr>
        <p:spPr>
          <a:xfrm>
            <a:off x="1268909" y="7695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VOGLIO MIGLIORARMI PER TE</a:t>
            </a:r>
            <a:endParaRPr b="1"/>
          </a:p>
        </p:txBody>
      </p:sp>
      <p:pic>
        <p:nvPicPr>
          <p:cNvPr descr="GAS logo.png" id="183" name="Google Shape;183;g167de789b4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84" name="Google Shape;184;g167de789b4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167de789b45_0_0"/>
          <p:cNvPicPr preferRelativeResize="0"/>
          <p:nvPr/>
        </p:nvPicPr>
        <p:blipFill rotWithShape="1">
          <a:blip r:embed="rId5">
            <a:alphaModFix/>
          </a:blip>
          <a:srcRect b="4642" l="0" r="0" t="0"/>
          <a:stretch/>
        </p:blipFill>
        <p:spPr>
          <a:xfrm>
            <a:off x="5180200" y="1657725"/>
            <a:ext cx="3043825" cy="40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67de789b45_0_0"/>
          <p:cNvPicPr preferRelativeResize="0"/>
          <p:nvPr/>
        </p:nvPicPr>
        <p:blipFill rotWithShape="1">
          <a:blip r:embed="rId6">
            <a:alphaModFix/>
          </a:blip>
          <a:srcRect b="6681" l="0" r="0" t="0"/>
          <a:stretch/>
        </p:blipFill>
        <p:spPr>
          <a:xfrm>
            <a:off x="1502425" y="1657725"/>
            <a:ext cx="3043825" cy="393152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67de789b45_0_0"/>
          <p:cNvSpPr txBox="1"/>
          <p:nvPr/>
        </p:nvSpPr>
        <p:spPr>
          <a:xfrm>
            <a:off x="1040625" y="5589250"/>
            <a:ext cx="74610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400"/>
              <a:t>SERVIRE E’ REGNARE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3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https://www.youtube.com/watch?v=U_xd0EgZKUg</a:t>
            </a:r>
            <a:endParaRPr b="1" sz="23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sz="23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