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hAVneQXpsJEfjEpYA1k4pjV/lD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" name="Google Shape;37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38" name="Google Shape;38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41" name="Google Shape;41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42" name="Google Shape;42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YZ88wRAs3ac" TargetMode="External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s://www.youtube.com/watch?v=FexZCiC8S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7de789b45_0_16"/>
          <p:cNvSpPr txBox="1"/>
          <p:nvPr>
            <p:ph type="title"/>
          </p:nvPr>
        </p:nvSpPr>
        <p:spPr>
          <a:xfrm>
            <a:off x="1460150" y="394150"/>
            <a:ext cx="63825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b="1" lang="en-US" sz="2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 SCELTO TE!</a:t>
            </a:r>
            <a:endParaRPr b="1" sz="4000"/>
          </a:p>
        </p:txBody>
      </p:sp>
      <p:pic>
        <p:nvPicPr>
          <p:cNvPr descr="GAS logo.png" id="149" name="Google Shape;149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0" name="Google Shape;150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67de789b45_0_16"/>
          <p:cNvSpPr txBox="1"/>
          <p:nvPr/>
        </p:nvSpPr>
        <p:spPr>
          <a:xfrm>
            <a:off x="1236975" y="6008050"/>
            <a:ext cx="4544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https://www.youtube.com/watch?v=YZ88wRAs3ac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2" name="Google Shape;152;g167de789b45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350" y="1674550"/>
            <a:ext cx="9460250" cy="33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60" name="Google Shape;1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1" name="Google Shape;1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GAS  07/12/2023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7de789b45_0_8"/>
          <p:cNvSpPr txBox="1"/>
          <p:nvPr>
            <p:ph idx="1" type="body"/>
          </p:nvPr>
        </p:nvSpPr>
        <p:spPr>
          <a:xfrm>
            <a:off x="234875" y="556775"/>
            <a:ext cx="94533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 quel tempo, l’angelo Gabriele fu mandato da Dio in una città della Galilea, chiamata Nàzaret, a una vergine, promessa sposa di un uomo della casa di Davide, di nome Giuseppe. La vergine si chiamava Maria. Entrando da lei, disse: «Rallègrati, piena di grazia: il Signore è con te».</a:t>
            </a:r>
            <a:endParaRPr sz="19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 queste parole ella fu molto turbata e si domandava che senso avesse un saluto come questo. L’angelo le disse: «Non temere, Maria, perché hai trovato grazia presso Dio. Ed ecco, concepirai un figlio, lo darai alla luce e lo chiamerai Gesù. Sarà grande e verrà chiamato Figlio dell’Altissimo; il Signore Dio gli darà il trono di Davide suo padre e regnerà per sempre sulla casa di Giacobbe e il suo regno non avrà fine».</a:t>
            </a:r>
            <a:endParaRPr sz="19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Allora Maria disse all’angelo: «Come avverrà questo, poiché non conosco uomo?». Le rispose l’angelo: «Lo Spirito Santo scenderà su di te e la potenza dell’Altissimo ti coprirà con la sua ombra. Perciò colui che nascerà sarà santo e sarà chiamato Figlio di Dio. Ed ecco, Elisabetta, tua parente, nella sua vecchiaia ha concepito anch’essa un figlio e questo è il sesto mese per lei, che era detta sterile: nulla è impossibile a Dio».</a:t>
            </a:r>
            <a:endParaRPr sz="19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9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Allora Maria disse: «Ecco la serva del Signore: avvenga per me secondo la tua parola». E l’angelo si allontanò da lei.</a:t>
            </a:r>
            <a:endParaRPr sz="2800">
              <a:solidFill>
                <a:srgbClr val="5656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67de789b45_0_8"/>
          <p:cNvSpPr txBox="1"/>
          <p:nvPr>
            <p:ph type="title"/>
          </p:nvPr>
        </p:nvSpPr>
        <p:spPr>
          <a:xfrm>
            <a:off x="554325" y="0"/>
            <a:ext cx="859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Dal Vangelo secondo Matteo</a:t>
            </a:r>
            <a:endParaRPr/>
          </a:p>
        </p:txBody>
      </p:sp>
      <p:pic>
        <p:nvPicPr>
          <p:cNvPr descr="GAS logo.png" id="170" name="Google Shape;170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1" name="Google Shape;171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b9447367d_0_0"/>
          <p:cNvSpPr txBox="1"/>
          <p:nvPr>
            <p:ph idx="1" type="body"/>
          </p:nvPr>
        </p:nvSpPr>
        <p:spPr>
          <a:xfrm>
            <a:off x="325375" y="0"/>
            <a:ext cx="9435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A te o </a:t>
            </a:r>
            <a:r>
              <a:rPr b="1"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Maria a cui posso chiedere qualsiasi cosa</a:t>
            </a: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: tu tifi per me, per noi!!! </a:t>
            </a:r>
            <a:endParaRPr sz="2000">
              <a:solidFill>
                <a:srgbClr val="333333"/>
              </a:solidFill>
              <a:highlight>
                <a:srgbClr val="F7F7F7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E’ bello imparare giorno dopo giorno a stare in tua compagnia e </a:t>
            </a:r>
            <a:r>
              <a:rPr b="1"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affidarti i miei pensieri e desideri</a:t>
            </a: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. Don Bosco, un vero padre a cui stiamo a cuore, ci raccomanda di metterci sotto la tua potente protezione… e lui parlava per esperienza!</a:t>
            </a:r>
            <a:endParaRPr b="1" sz="2000">
              <a:solidFill>
                <a:srgbClr val="333333"/>
              </a:solidFill>
              <a:highlight>
                <a:srgbClr val="F7F7F7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Una </a:t>
            </a:r>
            <a:r>
              <a:rPr b="1"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Grazia</a:t>
            </a: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! È prezioso sussurrare a te, in un orecchio una intenzione profonda, una cosa che vorrei capire, un bisogno di qualcuno, una domanda importante per il mio futuro… ma mai banale! Mi fermo a pensarla e </a:t>
            </a:r>
            <a:r>
              <a:rPr b="1"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non la dico a nessuno</a:t>
            </a: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, solo a te, Maria. </a:t>
            </a:r>
            <a:endParaRPr sz="2000">
              <a:solidFill>
                <a:srgbClr val="333333"/>
              </a:solidFill>
              <a:highlight>
                <a:srgbClr val="F7F7F7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E poi ti prometto che starò ad… </a:t>
            </a:r>
            <a:r>
              <a:rPr b="1"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occhi aperti, orecchie attente, sguardo pronto, cuore in allerta</a:t>
            </a:r>
            <a:r>
              <a:rPr lang="en-US" sz="2000">
                <a:solidFill>
                  <a:srgbClr val="333333"/>
                </a:solidFill>
                <a:highlight>
                  <a:srgbClr val="F7F7F7"/>
                </a:highlight>
                <a:latin typeface="Comic Sans MS"/>
                <a:ea typeface="Comic Sans MS"/>
                <a:cs typeface="Comic Sans MS"/>
                <a:sym typeface="Comic Sans MS"/>
              </a:rPr>
              <a:t> perché so che la tua risposta arriverà!</a:t>
            </a:r>
            <a:endParaRPr sz="2000">
              <a:solidFill>
                <a:srgbClr val="333333"/>
              </a:solidFill>
              <a:highlight>
                <a:srgbClr val="F7F7F7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7de789b45_0_0"/>
          <p:cNvSpPr txBox="1"/>
          <p:nvPr>
            <p:ph type="title"/>
          </p:nvPr>
        </p:nvSpPr>
        <p:spPr>
          <a:xfrm>
            <a:off x="945325" y="813000"/>
            <a:ext cx="89604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FIDARMI DI TE, eccomi!</a:t>
            </a:r>
            <a:endParaRPr b="1"/>
          </a:p>
        </p:txBody>
      </p:sp>
      <p:pic>
        <p:nvPicPr>
          <p:cNvPr descr="GAS logo.png" id="184" name="Google Shape;184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5" name="Google Shape;185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67de789b45_0_0"/>
          <p:cNvPicPr preferRelativeResize="0"/>
          <p:nvPr/>
        </p:nvPicPr>
        <p:blipFill rotWithShape="1">
          <a:blip r:embed="rId5">
            <a:alphaModFix/>
          </a:blip>
          <a:srcRect b="4641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67de789b45_0_0"/>
          <p:cNvSpPr txBox="1"/>
          <p:nvPr/>
        </p:nvSpPr>
        <p:spPr>
          <a:xfrm>
            <a:off x="1040625" y="5589250"/>
            <a:ext cx="74610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400"/>
              <a:t>MANI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3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https://www.youtube.com/watch?v=FexZCiC8SJw</a:t>
            </a:r>
            <a:endParaRPr b="1" sz="23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23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23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