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mc30cefZDnnHAQEucAAjDybfa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67de789b45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7de789b4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67de789b4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67de789b4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94473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8b944736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8b944736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7de789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67de789b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67de789b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37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38" name="Google Shape;38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41" name="Google Shape;41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42" name="Google Shape;42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235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19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235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235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137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l="19384" r="20283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7900" b="0" i="0" u="none" strike="noStrike" cap="non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sz="79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 descr="GA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ADS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b="1" dirty="0">
                <a:solidFill>
                  <a:srgbClr val="4A86E8"/>
                </a:solidFill>
              </a:rPr>
              <a:t>INCONTRO 12/01/2024</a:t>
            </a:r>
            <a:endParaRPr sz="2200" b="1" dirty="0">
              <a:solidFill>
                <a:srgbClr val="4A86E8"/>
              </a:solidFill>
            </a:endParaRPr>
          </a:p>
          <a:p>
            <a:pPr marL="45720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67de789b45_0_16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67de789b45_0_16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541025" y="5109200"/>
            <a:ext cx="82047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g167de789b45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100" y="446675"/>
            <a:ext cx="8891549" cy="40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>
            <a:spLocks noGrp="1"/>
          </p:cNvSpPr>
          <p:nvPr>
            <p:ph type="body" idx="1"/>
          </p:nvPr>
        </p:nvSpPr>
        <p:spPr>
          <a:xfrm>
            <a:off x="472675" y="1235700"/>
            <a:ext cx="8800500" cy="5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2200" b="1">
                <a:solidFill>
                  <a:srgbClr val="5656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Mentre la folla gli faceva ressa attorno per ascoltare la parola di Dio, Gesù, stando presso il lago di Gennèsaret, vide due barche accostate alla sponda. I pescatori erano scesi e lavavano le reti. Salì in una barca, che era di Simone, e lo pregò di scostarsi un poco da terra. Sedette e insegnava alle folle dalla barca. Quando ebbe finito di parlare, disse a Simone: "Prendi il largo e gettate le vostre reti per la pesca". Simone rispose: "Maestro, abbiamo faticato tutta la notte e non abbiamo preso nulla; ma sulla tua parola getterò le reti". Fecero così e presero una quantità enorme di pesci e le loro reti quasi si rompevano. Allora fecero cenno ai compagni dell'altra barca, che venissero ad aiutarli. Essi vennero e riempirono tutte e due le barche fino a farle quasi affondare.</a:t>
            </a:r>
            <a:endParaRPr sz="3250" b="1">
              <a:solidFill>
                <a:schemeClr val="dk1"/>
              </a:solidFill>
            </a:endParaRPr>
          </a:p>
        </p:txBody>
      </p:sp>
      <p:sp>
        <p:nvSpPr>
          <p:cNvPr id="168" name="Google Shape;168;g167de789b45_0_8"/>
          <p:cNvSpPr txBox="1">
            <a:spLocks noGrp="1"/>
          </p:cNvSpPr>
          <p:nvPr>
            <p:ph type="title"/>
          </p:nvPr>
        </p:nvSpPr>
        <p:spPr>
          <a:xfrm>
            <a:off x="472675" y="417875"/>
            <a:ext cx="8596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Dal Vangelo secondo Luca</a:t>
            </a:r>
            <a:endParaRPr/>
          </a:p>
        </p:txBody>
      </p:sp>
      <p:pic>
        <p:nvPicPr>
          <p:cNvPr id="169" name="Google Shape;169;g167de789b45_0_8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67de789b45_0_8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"/>
          <p:cNvSpPr txBox="1">
            <a:spLocks noGrp="1"/>
          </p:cNvSpPr>
          <p:nvPr>
            <p:ph type="body" idx="1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Signore, mi immagino di essere sulla riva del lago,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tra la folla, immerso in odori e rumori: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il vociare delle persone, lo sciabordio dell’acqua,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l’odore delle reti e delle barche.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Signore, sei dentro alla vita, sei dentro alla mia barca, nel mio quotidiano.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Gesù ti fai incontro, e mi preghi di farti spazio.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Difficile resistere a qualcuno che ti prega!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Aiutami ad accettare il Tuo invito,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aiutami a farti spazio sulla mia barca, nel mio cuore, 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donami silenzio affinchè possa ascoltare cosa ha da dirmi,</a:t>
            </a:r>
            <a:endParaRPr sz="2100" b="1" i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en-US" sz="2100" b="1" i="1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… voglio gustarmi la Tua vicinanza, il Tuo abbraccio. </a:t>
            </a:r>
            <a:endParaRPr sz="2100" b="1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g28b9447367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900" y="2933463"/>
            <a:ext cx="2533650" cy="3571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7de789b45_0_0"/>
          <p:cNvSpPr txBox="1">
            <a:spLocks noGrp="1"/>
          </p:cNvSpPr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/>
              <a:t>VOGLIO ESSERE COME TE</a:t>
            </a:r>
            <a:endParaRPr b="1"/>
          </a:p>
        </p:txBody>
      </p:sp>
      <p:pic>
        <p:nvPicPr>
          <p:cNvPr id="184" name="Google Shape;184;g167de789b45_0_0" descr="GA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67de789b45_0_0" descr="ADS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67de789b45_0_0"/>
          <p:cNvPicPr preferRelativeResize="0"/>
          <p:nvPr/>
        </p:nvPicPr>
        <p:blipFill rotWithShape="1">
          <a:blip r:embed="rId5">
            <a:alphaModFix/>
          </a:blip>
          <a:srcRect b="4641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67de789b45_0_0"/>
          <p:cNvPicPr preferRelativeResize="0"/>
          <p:nvPr/>
        </p:nvPicPr>
        <p:blipFill rotWithShape="1">
          <a:blip r:embed="rId6">
            <a:alphaModFix/>
          </a:blip>
          <a:srcRect b="6681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67de789b45_0_0"/>
          <p:cNvSpPr txBox="1"/>
          <p:nvPr/>
        </p:nvSpPr>
        <p:spPr>
          <a:xfrm>
            <a:off x="408875" y="5589250"/>
            <a:ext cx="9830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1"/>
              <a:t>GIULLARE DEI CAMPI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300" b="1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</a:t>
            </a:r>
            <a:endParaRPr sz="1300" b="1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Noto Sans</vt:lpstr>
      <vt:lpstr>Trebuchet MS</vt:lpstr>
      <vt:lpstr>Sfaccettatura</vt:lpstr>
      <vt:lpstr>Presentazione standard di PowerPoint</vt:lpstr>
      <vt:lpstr>Presentazione standard di PowerPoint</vt:lpstr>
      <vt:lpstr>Dal Vangelo secondo Luca</vt:lpstr>
      <vt:lpstr>Presentazione standard di PowerPoint</vt:lpstr>
      <vt:lpstr>VOGLIO ESSERE COME 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Righele</dc:creator>
  <cp:lastModifiedBy>Andrea Xotta</cp:lastModifiedBy>
  <cp:revision>1</cp:revision>
  <dcterms:created xsi:type="dcterms:W3CDTF">2019-11-13T15:17:43Z</dcterms:created>
  <dcterms:modified xsi:type="dcterms:W3CDTF">2024-01-20T00:14:03Z</dcterms:modified>
</cp:coreProperties>
</file>