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j7gQzfvPDBksux1xkkVLRbqAJL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b9447367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8b9447367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8b9447367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fd38bc0e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afd38bc0e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2afd38bc0e4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843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843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745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7843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7843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2745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s://www.google.com/search?q=mani+testo&amp;sca_esv=597798541&amp;biw=1536&amp;bih=730&amp;tbm=vid&amp;sxsrf=ACQVn09AsNXRVzU-GrvgD22khfzDqiHcDQ%3A1705063917834&amp;ei=7TWhZaGqMrmVxc8P4cCqmAY&amp;ved=0ahUKEwjh1JCJ8teDAxW5SvEDHWGgCmMQ4dUDCA0&amp;uact=5&amp;oq=mani+testo&amp;gs_lp=Eg1nd3Mtd2l6LXZpZGVvIgptYW5pIHRlc3RvMgUQABiABDIFEAAYgAQyBRAAGIAEMgUQABiABDIFEAAYgARIpjhQiwFY6S5wAXgAkAEAmAFroAHnBaoBAzYuMrgBA8gBAPgBAcICBBAjGCfCAgoQABiABBiKBRhDwgILEAAYgAQYsQMYgwHCAggQABiABBixA8ICDhAAGIAEGIoFGLEDGIMBwgIKEAAYgAQYFBiHAsICBxAAGIAEGA3CAggQABgFGB4YDcICChAAGAUYHhgNGAqIBgE&amp;sclient=gws-wiz-video#fpstate=ive&amp;vld=cid:a6687b9b,vid:FexZCiC8SJw,st:0" TargetMode="External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hyperlink" Target="https://www.google.com/search?q=giullare+dei+campi&amp;oq=GIULLARE+DEI&amp;gs_lcrp=EgZjaHJvbWUqBwgAEAAYgAQyBwgAEAAYgAQyBwgBEAAYgAQyBggCEEUYOTIHCAMQABiABDIICAQQABgWGB4yDAgFEAAYChgPGBYYHqgCALACAA&amp;sourceid=chrome&amp;ie=UTF-8#fpstate=ive&amp;vld=cid:38dec630,vid:r638u4VeF4o,st: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888926" y="3735750"/>
            <a:ext cx="42162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19/01/2024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58" name="Google Shape;158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9" name="Google Shape;159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67de789b45_0_16"/>
          <p:cNvSpPr txBox="1"/>
          <p:nvPr/>
        </p:nvSpPr>
        <p:spPr>
          <a:xfrm>
            <a:off x="541025" y="5109200"/>
            <a:ext cx="8204700" cy="1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s://www.google.com/search?q=mani+testo&amp;sca_esv=597798541&amp;biw=1536&amp;bih=730&amp;tbm=vid&amp;sxsrf=ACQVn09AsNXRVzU-GrvgD22khfzDqiHcDQ%3A1705063917834&amp;ei=7TWhZaGqMrmVxc8P4cCqmAY&amp;ved=0ahUKEwjh1JCJ8teDAxW5SvEDHWGgCmMQ4dUDCA0&amp;uact=5&amp;oq=mani+testo&amp;gs_lp=Eg1nd3Mtd2l6LXZpZGVvIgptYW5pIHRlc3RvMgUQABiABDIFEAAYgAQyBRAAGIAEMgUQABiABDIFEAAYgARIpjhQiwFY6S5wAXgAkAEAmAFroAHnBaoBAzYuMrgBA8gBAPgBAcICBBAjGCfCAgoQABiABBiKBRhDwgILEAAYgAQYsQMYgwHCAggQABiABBixA8ICDhAAGIAEGIoFGLEDGIMBwgIKEAAYgAQYFBiHAsICBxAAGIAEGA3CAggQABgFGB4YDcICChAAGAUYHhgNGAqIBgE&amp;sclient=gws-wiz-video#fpstate=ive&amp;vld=cid:a6687b9b,vid:FexZCiC8SJw,st:0</a:t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1" name="Google Shape;161;g167de789b45_0_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00" y="446675"/>
            <a:ext cx="8891549" cy="403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7de789b45_0_8"/>
          <p:cNvSpPr txBox="1"/>
          <p:nvPr>
            <p:ph idx="1" type="body"/>
          </p:nvPr>
        </p:nvSpPr>
        <p:spPr>
          <a:xfrm>
            <a:off x="0" y="748200"/>
            <a:ext cx="10485600" cy="53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r>
              <a:rPr b="1" lang="en-US" sz="2200">
                <a:solidFill>
                  <a:srgbClr val="5656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Il terzo giorno vi fu una festa di nozze a Cana di Galilea e c'era la madre di Gesù. Fu invitato alle nozze anche Gesù con i suoi discepoli. Venuto a mancare il vino, la madre di Gesù gli disse: «Non hanno vino». E Gesù le rispose: «Donna, che vuoi da me? Non è ancora giunta la mia ora». Sua madre disse ai servitori: «Qualsiasi cosa vi dica, fatela». Vi erano là sei anfore di pietra per la purificazione rituale dei Giudei, contenenti ciascuna da ottanta a centoventi litri. E Gesù disse loro: «Riempite d'acqua le anfore»; e le riempirono fino all'orlo. Disse loro di nuovo: «Ora prendetene e portatene a colui che dirige il banchetto». Ed essi gliene portarono. Come ebbe assaggiato l'acqua diventata vino, colui che dirigeva il banchetto - il quale non sapeva da dove venisse, ma lo sapevano i servitori che avevano preso l'acqua - chiamò lo sposo e gli disse: «Tutti mettono in tavola il vino buono all'inizio e, quando si è già bevuto molto, quello meno buono. Tu invece hai tenuto da parte il vino buono finora». Questo, a Cana di Galilea, fu l'inizio dei segni compiuti da Gesù; egli manifestò la sua gloria e i suoi discepoli credettero in lui.</a:t>
            </a:r>
            <a:endParaRPr b="1" sz="3250">
              <a:solidFill>
                <a:schemeClr val="dk1"/>
              </a:solidFill>
            </a:endParaRPr>
          </a:p>
        </p:txBody>
      </p:sp>
      <p:sp>
        <p:nvSpPr>
          <p:cNvPr id="168" name="Google Shape;168;g167de789b45_0_8"/>
          <p:cNvSpPr txBox="1"/>
          <p:nvPr>
            <p:ph type="title"/>
          </p:nvPr>
        </p:nvSpPr>
        <p:spPr>
          <a:xfrm>
            <a:off x="443675" y="188650"/>
            <a:ext cx="7214700" cy="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/>
              <a:t>Dal Vangelo secondo Giovanni</a:t>
            </a:r>
            <a:endParaRPr/>
          </a:p>
        </p:txBody>
      </p:sp>
      <p:pic>
        <p:nvPicPr>
          <p:cNvPr descr="GAS logo.png" id="169" name="Google Shape;169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0" name="Google Shape;170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87923" y="5690740"/>
            <a:ext cx="1835075" cy="100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b9447367d_0_0"/>
          <p:cNvSpPr txBox="1"/>
          <p:nvPr>
            <p:ph idx="1" type="body"/>
          </p:nvPr>
        </p:nvSpPr>
        <p:spPr>
          <a:xfrm>
            <a:off x="325375" y="0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 i="1" sz="25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Grazie Don Bosco, amico, padre e maestro di noi giovani,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 il tuo sguardo che infonde fiducia.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Nel sogno, nella vita di tanti giovani,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hai accolto con trepidazione e gioia il piccolo seme della missione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che il Signore ti ha affidato.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L'hai coltivato con amore e passione.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Ed è fiorito in sorriso, speranza, gioco, musica, scuola,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laboratori, proposta di vita e futuro.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Perchè noi giovani possiamo gustare Gioia vera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nell'incontro con Gesù, </a:t>
            </a:r>
            <a:endParaRPr b="1" i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4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Pane, Perdono e vita riuscita. </a:t>
            </a:r>
            <a:endParaRPr b="1" sz="24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7" name="Google Shape;177;g28b9447367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3475" y="4421600"/>
            <a:ext cx="1683750" cy="2373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fd38bc0e4_0_1"/>
          <p:cNvSpPr txBox="1"/>
          <p:nvPr>
            <p:ph idx="1" type="body"/>
          </p:nvPr>
        </p:nvSpPr>
        <p:spPr>
          <a:xfrm>
            <a:off x="325375" y="0"/>
            <a:ext cx="100557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23232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Caro Don Bosco, invoca anche per me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luce, docilità e forza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per seguire te e il Signore,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ed essere, con l'aiuto di Maria,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uno dei tuoi meravigliosi giovani.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 l'antico sogno sulla collina dei Becchi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diverrà meravigliosa realtà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 compimento dell'eterna fedeltà di Dio </a:t>
            </a:r>
            <a:endParaRPr b="1" i="1" sz="26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6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che sempre riempie di ammirato stupore.</a:t>
            </a: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rPr b="1" i="1" lang="en-US" sz="2100">
                <a:solidFill>
                  <a:srgbClr val="565656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b="1" i="1" sz="2100">
              <a:solidFill>
                <a:srgbClr val="565656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4" name="Google Shape;184;g2afd38bc0e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375" y="1066306"/>
            <a:ext cx="2912975" cy="40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7de789b45_0_0"/>
          <p:cNvSpPr txBox="1"/>
          <p:nvPr>
            <p:ph type="title"/>
          </p:nvPr>
        </p:nvSpPr>
        <p:spPr>
          <a:xfrm>
            <a:off x="1268909" y="769500"/>
            <a:ext cx="8094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ESSERE COME TE</a:t>
            </a:r>
            <a:endParaRPr b="1"/>
          </a:p>
        </p:txBody>
      </p:sp>
      <p:pic>
        <p:nvPicPr>
          <p:cNvPr descr="GAS logo.png" id="191" name="Google Shape;191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92" name="Google Shape;192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67de789b45_0_0"/>
          <p:cNvPicPr preferRelativeResize="0"/>
          <p:nvPr/>
        </p:nvPicPr>
        <p:blipFill rotWithShape="1">
          <a:blip r:embed="rId5">
            <a:alphaModFix/>
          </a:blip>
          <a:srcRect b="4641" l="0" r="0" t="0"/>
          <a:stretch/>
        </p:blipFill>
        <p:spPr>
          <a:xfrm>
            <a:off x="5180200" y="1657725"/>
            <a:ext cx="3043825" cy="40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67de789b45_0_0"/>
          <p:cNvPicPr preferRelativeResize="0"/>
          <p:nvPr/>
        </p:nvPicPr>
        <p:blipFill rotWithShape="1">
          <a:blip r:embed="rId6">
            <a:alphaModFix/>
          </a:blip>
          <a:srcRect b="6681" l="0" r="0" t="0"/>
          <a:stretch/>
        </p:blipFill>
        <p:spPr>
          <a:xfrm>
            <a:off x="1502425" y="1657725"/>
            <a:ext cx="3043825" cy="393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67de789b45_0_0"/>
          <p:cNvSpPr txBox="1"/>
          <p:nvPr/>
        </p:nvSpPr>
        <p:spPr>
          <a:xfrm>
            <a:off x="408875" y="5589250"/>
            <a:ext cx="98304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GIULLARE DEI CAMPI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13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https://www.google.com/search?q=giullare+dei+campi&amp;oq=GIULLARE+DEI&amp;gs_lcrp=EgZjaHJvbWUqBwgAEAAYgAQyBwgAEAAYgAQyBwgBEAAYgAQyBggCEEUYOTIHCAMQABiABDIICAQQABgWGB4yDAgFEAAYChgPGBYYHqgCALACAA&amp;sourceid=chrome&amp;ie=UTF-8#fpstate=ive&amp;vld=cid:38dec630,vid:r638u4VeF4o,st:0</a:t>
            </a:r>
            <a:endParaRPr b="1" i="0" sz="1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