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6858000" cx="12192000"/>
  <p:notesSz cx="6858000" cy="9144000"/>
  <p:embeddedFontLst>
    <p:embeddedFont>
      <p:font typeface="Merriweather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GoogleSlidesCustomDataVersion2">
      <go:slidesCustomData xmlns:go="http://customooxmlschemas.google.com/" r:id="rId16" roundtripDataSignature="AMtx7mj7gQzfvPDBksux1xkkVLRbqAJLf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Merriweather-bold.fntdata"/><Relationship Id="rId12" Type="http://schemas.openxmlformats.org/officeDocument/2006/relationships/font" Target="fonts/Merriweather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erriweather-boldItalic.fntdata"/><Relationship Id="rId14" Type="http://schemas.openxmlformats.org/officeDocument/2006/relationships/font" Target="fonts/Merriweather-italic.fntdata"/><Relationship Id="rId16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Autofinanziamento con torte</a:t>
            </a:r>
            <a:endParaRPr/>
          </a:p>
        </p:txBody>
      </p:sp>
      <p:sp>
        <p:nvSpPr>
          <p:cNvPr id="146" name="Google Shape;146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67de789b45_0_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" name="Google Shape;155;g167de789b45_0_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6" name="Google Shape;156;g167de789b45_0_1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67de789b45_0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" name="Google Shape;164;g167de789b45_0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5" name="Google Shape;165;g167de789b45_0_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8b9447367d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3" name="Google Shape;173;g28b9447367d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4" name="Google Shape;174;g28b9447367d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afd38bc0e4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0" name="Google Shape;180;g2afd38bc0e4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1" name="Google Shape;181;g2afd38bc0e4_0_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67de789b45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7" name="Google Shape;187;g167de789b45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8" name="Google Shape;188;g167de789b45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 showMasterSp="0" type="title">
  <p:cSld name="TITLE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8" name="Google Shape;28;p5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9" name="Google Shape;29;p5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0" name="Google Shape;30;p5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7843"/>
              </a:schemeClr>
            </a:solidFill>
            <a:ln>
              <a:noFill/>
            </a:ln>
          </p:spPr>
        </p:sp>
        <p:sp>
          <p:nvSpPr>
            <p:cNvPr id="31" name="Google Shape;31;p5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32" name="Google Shape;32;p5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69803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5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7843"/>
              </a:srgbClr>
            </a:solidFill>
            <a:ln>
              <a:noFill/>
            </a:ln>
          </p:spPr>
        </p:sp>
        <p:sp>
          <p:nvSpPr>
            <p:cNvPr id="34" name="Google Shape;34;p5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7843"/>
              </a:srgbClr>
            </a:solidFill>
            <a:ln>
              <a:noFill/>
            </a:ln>
          </p:spPr>
        </p:sp>
        <p:sp>
          <p:nvSpPr>
            <p:cNvPr id="35" name="Google Shape;35;p5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2745"/>
              </a:schemeClr>
            </a:solidFill>
            <a:ln>
              <a:noFill/>
            </a:ln>
          </p:spPr>
        </p:sp>
        <p:sp>
          <p:nvSpPr>
            <p:cNvPr id="36" name="Google Shape;36;p5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5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2745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" name="Google Shape;38;p5"/>
          <p:cNvSpPr txBox="1"/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" type="subTitle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0" name="Google Shape;40;p5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5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con didascalia" type="picTx">
  <p:cSld name="PICTURE_WITH_CAPTION_TEX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2"/>
          <p:cNvSpPr txBox="1"/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b="0"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2"/>
          <p:cNvSpPr/>
          <p:nvPr>
            <p:ph idx="2" type="pic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</p:sp>
      <p:sp>
        <p:nvSpPr>
          <p:cNvPr id="99" name="Google Shape;99;p12"/>
          <p:cNvSpPr txBox="1"/>
          <p:nvPr>
            <p:ph idx="1" type="body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00" name="Google Shape;100;p12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2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2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sottotitolo">
  <p:cSld name="Titolo e sottotitolo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3"/>
          <p:cNvSpPr txBox="1"/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3"/>
          <p:cNvSpPr txBox="1"/>
          <p:nvPr>
            <p:ph idx="1" type="body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6" name="Google Shape;106;p13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3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3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cheda nome">
  <p:cSld name="Scheda nome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 txBox="1"/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5"/>
          <p:cNvSpPr txBox="1"/>
          <p:nvPr>
            <p:ph idx="1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2" name="Google Shape;112;p15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5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15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cheda nome citazione">
  <p:cSld name="Scheda nome citazione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/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6"/>
          <p:cNvSpPr txBox="1"/>
          <p:nvPr>
            <p:ph idx="1" type="body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18" name="Google Shape;118;p16"/>
          <p:cNvSpPr txBox="1"/>
          <p:nvPr>
            <p:ph idx="2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9" name="Google Shape;119;p16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16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16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2" name="Google Shape;122;p16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6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o o falso">
  <p:cSld name="Vero o falso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/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17"/>
          <p:cNvSpPr txBox="1"/>
          <p:nvPr>
            <p:ph idx="1" type="body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27" name="Google Shape;127;p17"/>
          <p:cNvSpPr txBox="1"/>
          <p:nvPr>
            <p:ph idx="2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8" name="Google Shape;128;p17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17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17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x">
  <p:cSld name="VERTICAL_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8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18"/>
          <p:cNvSpPr txBox="1"/>
          <p:nvPr>
            <p:ph idx="1" type="body"/>
          </p:nvPr>
        </p:nvSpPr>
        <p:spPr>
          <a:xfrm rot="5400000">
            <a:off x="3035282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34" name="Google Shape;134;p18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18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18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olo e testo verticale" type="vertTitleAndTx">
  <p:cSld name="VERTICAL_TITLE_AND_VERTICAL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9"/>
          <p:cNvSpPr txBox="1"/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19"/>
          <p:cNvSpPr txBox="1"/>
          <p:nvPr>
            <p:ph idx="1" type="body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40" name="Google Shape;140;p19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19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19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e contenuti" type="twoObj">
  <p:cSld name="TWO_OBJECTS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4"/>
          <p:cNvSpPr txBox="1"/>
          <p:nvPr>
            <p:ph idx="1" type="body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46" name="Google Shape;46;p4"/>
          <p:cNvSpPr txBox="1"/>
          <p:nvPr>
            <p:ph idx="2" type="body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4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4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6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6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53" name="Google Shape;53;p6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6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6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zione con didascalia">
  <p:cSld name="Citazione con didascalia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" type="body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2" type="body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0" name="Google Shape;60;p14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4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3" name="Google Shape;63;p14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b="0" i="0" sz="1800" u="none" cap="none" strike="noStrike">
              <a:solidFill>
                <a:srgbClr val="BFE47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 type="secHead">
  <p:cSld name="SECTION_HEADER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/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b="0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8" name="Google Shape;68;p7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7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7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ronto" type="twoTxTwoObj">
  <p:cSld name="TWO_OBJECTS_WITH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8"/>
          <p:cNvSpPr txBox="1"/>
          <p:nvPr>
            <p:ph idx="1" type="body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74" name="Google Shape;74;p8"/>
          <p:cNvSpPr txBox="1"/>
          <p:nvPr>
            <p:ph idx="2" type="body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75" name="Google Shape;75;p8"/>
          <p:cNvSpPr txBox="1"/>
          <p:nvPr>
            <p:ph idx="3" type="body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76" name="Google Shape;76;p8"/>
          <p:cNvSpPr txBox="1"/>
          <p:nvPr>
            <p:ph idx="4" type="body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77" name="Google Shape;77;p8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8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8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 type="titleOnly">
  <p:cSld name="TITLE_ONLY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9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9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9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9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a" type="blank">
  <p:cSld name="BLANK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0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0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0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con didascalia" type="objTx">
  <p:cSld name="OBJECT_WITH_CAPTION_TEX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1"/>
          <p:cNvSpPr txBox="1"/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1"/>
          <p:cNvSpPr txBox="1"/>
          <p:nvPr>
            <p:ph idx="1" type="body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92" name="Google Shape;92;p11"/>
          <p:cNvSpPr txBox="1"/>
          <p:nvPr>
            <p:ph idx="2" type="body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/>
        </p:txBody>
      </p:sp>
      <p:sp>
        <p:nvSpPr>
          <p:cNvPr id="93" name="Google Shape;93;p11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1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1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Google Shape;11;p3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" name="Google Shape;12;p3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3" name="Google Shape;13;p3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7843"/>
              </a:schemeClr>
            </a:solidFill>
            <a:ln>
              <a:noFill/>
            </a:ln>
          </p:spPr>
        </p:sp>
        <p:sp>
          <p:nvSpPr>
            <p:cNvPr id="14" name="Google Shape;14;p3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5" name="Google Shape;15;p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69803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3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7843"/>
              </a:srgbClr>
            </a:solidFill>
            <a:ln>
              <a:noFill/>
            </a:ln>
          </p:spPr>
        </p:sp>
        <p:sp>
          <p:nvSpPr>
            <p:cNvPr id="17" name="Google Shape;17;p3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7843"/>
              </a:srgbClr>
            </a:solidFill>
            <a:ln>
              <a:noFill/>
            </a:ln>
          </p:spPr>
        </p:sp>
        <p:sp>
          <p:nvSpPr>
            <p:cNvPr id="18" name="Google Shape;18;p3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2745"/>
              </a:schemeClr>
            </a:solidFill>
            <a:ln>
              <a:noFill/>
            </a:ln>
          </p:spPr>
        </p:sp>
        <p:sp>
          <p:nvSpPr>
            <p:cNvPr id="19" name="Google Shape;19;p3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fmla="val 0" name="adj"/>
              </a:avLst>
            </a:prstGeom>
            <a:solidFill>
              <a:schemeClr val="accent1">
                <a:alpha val="82745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"/>
              <a:buChar char="►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988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"/>
              <a:buChar char="►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99719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"/>
              <a:buChar char="►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8956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956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3" name="Google Shape;23;p3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g"/><Relationship Id="rId4" Type="http://schemas.openxmlformats.org/officeDocument/2006/relationships/image" Target="../media/image2.png"/><Relationship Id="rId5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5" Type="http://schemas.openxmlformats.org/officeDocument/2006/relationships/hyperlink" Target="https://www.google.com/search?q=mani+testo&amp;sca_esv=597798541&amp;biw=1536&amp;bih=730&amp;tbm=vid&amp;sxsrf=ACQVn09AsNXRVzU-GrvgD22khfzDqiHcDQ%3A1705063917834&amp;ei=7TWhZaGqMrmVxc8P4cCqmAY&amp;ved=0ahUKEwjh1JCJ8teDAxW5SvEDHWGgCmMQ4dUDCA0&amp;uact=5&amp;oq=mani+testo&amp;gs_lp=Eg1nd3Mtd2l6LXZpZGVvIgptYW5pIHRlc3RvMgUQABiABDIFEAAYgAQyBRAAGIAEMgUQABiABDIFEAAYgARIpjhQiwFY6S5wAXgAkAEAmAFroAHnBaoBAzYuMrgBA8gBAPgBAcICBBAjGCfCAgoQABiABBiKBRhDwgILEAAYgAQYsQMYgwHCAggQABiABBixA8ICDhAAGIAEGIoFGLEDGIMBwgIKEAAYgAQYFBiHAsICBxAAGIAEGA3CAggQABgFGB4YDcICChAAGAUYHhgNGAqIBgE&amp;sclient=gws-wiz-video#fpstate=ive&amp;vld=cid:a6687b9b,vid:FexZCiC8SJw,st:0" TargetMode="External"/><Relationship Id="rId6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5" Type="http://schemas.openxmlformats.org/officeDocument/2006/relationships/image" Target="../media/image1.png"/><Relationship Id="rId6" Type="http://schemas.openxmlformats.org/officeDocument/2006/relationships/image" Target="../media/image5.png"/><Relationship Id="rId7" Type="http://schemas.openxmlformats.org/officeDocument/2006/relationships/hyperlink" Target="https://www.google.com/search?q=giullare+dei+campi&amp;oq=GIULLARE+DEI&amp;gs_lcrp=EgZjaHJvbWUqBwgAEAAYgAQyBwgAEAAYgAQyBwgBEAAYgAQyBggCEEUYOTIHCAMQABiABDIICAQQABgWGB4yDAgFEAAYChgPGBYYHqgCALACAA&amp;sourceid=chrome&amp;ie=UTF-8#fpstate=ive&amp;vld=cid:38dec630,vid:r638u4VeF4o,st:0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1"/>
          <p:cNvPicPr preferRelativeResize="0"/>
          <p:nvPr/>
        </p:nvPicPr>
        <p:blipFill rotWithShape="1">
          <a:blip r:embed="rId3">
            <a:alphaModFix/>
          </a:blip>
          <a:srcRect b="0" l="19384" r="20283" t="0"/>
          <a:stretch/>
        </p:blipFill>
        <p:spPr>
          <a:xfrm>
            <a:off x="4836525" y="0"/>
            <a:ext cx="7355475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"/>
          <p:cNvSpPr txBox="1"/>
          <p:nvPr/>
        </p:nvSpPr>
        <p:spPr>
          <a:xfrm rot="162">
            <a:off x="9" y="2427300"/>
            <a:ext cx="6349200" cy="13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7900" u="none" cap="none" strike="noStrike">
                <a:solidFill>
                  <a:srgbClr val="4A86E8"/>
                </a:solidFill>
                <a:latin typeface="Trebuchet MS"/>
                <a:ea typeface="Trebuchet MS"/>
                <a:cs typeface="Trebuchet MS"/>
                <a:sym typeface="Trebuchet MS"/>
              </a:rPr>
              <a:t>PREGHIERA</a:t>
            </a:r>
            <a:endParaRPr b="0" i="0" sz="7900" u="none" cap="none" strike="noStrike">
              <a:solidFill>
                <a:srgbClr val="4A86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AS logo.png" id="150" name="Google Shape;150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20186" y="366315"/>
            <a:ext cx="1836000" cy="93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DS logo.png" id="151" name="Google Shape;151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197023" y="195440"/>
            <a:ext cx="1835075" cy="1008002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"/>
          <p:cNvSpPr txBox="1"/>
          <p:nvPr>
            <p:ph idx="1" type="subTitle"/>
          </p:nvPr>
        </p:nvSpPr>
        <p:spPr>
          <a:xfrm>
            <a:off x="888926" y="3735750"/>
            <a:ext cx="4216200" cy="10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2004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b="1" lang="en-US" sz="2200">
                <a:solidFill>
                  <a:srgbClr val="4A86E8"/>
                </a:solidFill>
              </a:rPr>
              <a:t>INCONTRO 26/01/2024</a:t>
            </a:r>
            <a:endParaRPr b="1" sz="2200">
              <a:solidFill>
                <a:srgbClr val="4A86E8"/>
              </a:solidFill>
            </a:endParaRPr>
          </a:p>
          <a:p>
            <a:pPr indent="-32004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AS logo.png" id="158" name="Google Shape;158;g167de789b45_0_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28448" y="188640"/>
            <a:ext cx="1836001" cy="9360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DS logo.png" id="159" name="Google Shape;159;g167de789b45_0_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28448" y="5589240"/>
            <a:ext cx="1835077" cy="10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g167de789b45_0_16"/>
          <p:cNvSpPr txBox="1"/>
          <p:nvPr/>
        </p:nvSpPr>
        <p:spPr>
          <a:xfrm>
            <a:off x="541025" y="5109200"/>
            <a:ext cx="8204700" cy="18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sng" cap="none" strike="noStrike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5"/>
              </a:rPr>
              <a:t>https://www.google.com/search?q=mani+testo&amp;sca_esv=597798541&amp;biw=1536&amp;bih=730&amp;tbm=vid&amp;sxsrf=ACQVn09AsNXRVzU-GrvgD22khfzDqiHcDQ%3A1705063917834&amp;ei=7TWhZaGqMrmVxc8P4cCqmAY&amp;ved=0ahUKEwjh1JCJ8teDAxW5SvEDHWGgCmMQ4dUDCA0&amp;uact=5&amp;oq=mani+testo&amp;gs_lp=Eg1nd3Mtd2l6LXZpZGVvIgptYW5pIHRlc3RvMgUQABiABDIFEAAYgAQyBRAAGIAEMgUQABiABDIFEAAYgARIpjhQiwFY6S5wAXgAkAEAmAFroAHnBaoBAzYuMrgBA8gBAPgBAcICBBAjGCfCAgoQABiABBiKBRhDwgILEAAYgAQYsQMYgwHCAggQABiABBixA8ICDhAAGIAEGIoFGLEDGIMBwgIKEAAYgAQYFBiHAsICBxAAGIAEGA3CAggQABgFGB4YDcICChAAGAUYHhgNGAqIBgE&amp;sclient=gws-wiz-video#fpstate=ive&amp;vld=cid:a6687b9b,vid:FexZCiC8SJw,st:0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61" name="Google Shape;161;g167de789b45_0_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57100" y="446675"/>
            <a:ext cx="8891549" cy="4036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67de789b45_0_8"/>
          <p:cNvSpPr txBox="1"/>
          <p:nvPr>
            <p:ph idx="1" type="body"/>
          </p:nvPr>
        </p:nvSpPr>
        <p:spPr>
          <a:xfrm>
            <a:off x="443675" y="1209200"/>
            <a:ext cx="8760300" cy="52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600">
                <a:solidFill>
                  <a:srgbClr val="4D4D4D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E disse loro: "Andate in tutto il mondo e proclamate il Vangelo a ogni creatura. </a:t>
            </a:r>
            <a:endParaRPr sz="2600">
              <a:solidFill>
                <a:srgbClr val="4D4D4D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100"/>
              <a:buNone/>
            </a:pPr>
            <a:r>
              <a:rPr lang="en-US" sz="2600">
                <a:solidFill>
                  <a:srgbClr val="4D4D4D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Chi crederà e sarà battezzato sarà salvato, ma chi non crederà sarà condannato. </a:t>
            </a:r>
            <a:endParaRPr sz="2600">
              <a:solidFill>
                <a:srgbClr val="4D4D4D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>
                <a:solidFill>
                  <a:srgbClr val="4D4D4D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Questi saranno i segni che accompagneranno quelli che credono: nel mio nome scacceranno demòni, parleranno lingue nuove, prenderanno in mano serpenti e, se berranno qualche veleno, non recherà loro danno; imporranno le mani ai malati e questi guariranno</a:t>
            </a:r>
            <a:endParaRPr sz="2600">
              <a:solidFill>
                <a:srgbClr val="4D4D4D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018"/>
              <a:buNone/>
            </a:pPr>
            <a:r>
              <a:t/>
            </a:r>
            <a:endParaRPr b="1" sz="2200">
              <a:solidFill>
                <a:srgbClr val="565656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g167de789b45_0_8"/>
          <p:cNvSpPr txBox="1"/>
          <p:nvPr>
            <p:ph type="title"/>
          </p:nvPr>
        </p:nvSpPr>
        <p:spPr>
          <a:xfrm>
            <a:off x="443675" y="188650"/>
            <a:ext cx="7214700" cy="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rebuchet MS"/>
              <a:buNone/>
            </a:pPr>
            <a:r>
              <a:rPr lang="en-US"/>
              <a:t>Dal Vangelo secondo Marco</a:t>
            </a:r>
            <a:endParaRPr/>
          </a:p>
        </p:txBody>
      </p:sp>
      <p:pic>
        <p:nvPicPr>
          <p:cNvPr descr="GAS logo.png" id="169" name="Google Shape;169;g167de789b45_0_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28448" y="188640"/>
            <a:ext cx="1836001" cy="9360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DS logo.png" id="170" name="Google Shape;170;g167de789b45_0_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287923" y="5690740"/>
            <a:ext cx="1835075" cy="1008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8b9447367d_0_0"/>
          <p:cNvSpPr txBox="1"/>
          <p:nvPr>
            <p:ph idx="1" type="body"/>
          </p:nvPr>
        </p:nvSpPr>
        <p:spPr>
          <a:xfrm>
            <a:off x="325375" y="0"/>
            <a:ext cx="100557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 b="1" i="1" sz="2500">
              <a:solidFill>
                <a:srgbClr val="565656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40"/>
              <a:buNone/>
            </a:pPr>
            <a:r>
              <a:rPr b="1" i="1" lang="en-US" sz="2400">
                <a:solidFill>
                  <a:srgbClr val="565656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Grazie Don Bosco, amico, padre e maestro di noi giovani, </a:t>
            </a:r>
            <a:endParaRPr b="1" i="1" sz="2400">
              <a:solidFill>
                <a:srgbClr val="565656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40"/>
              <a:buNone/>
            </a:pPr>
            <a:r>
              <a:rPr b="1" i="1" lang="en-US" sz="2400">
                <a:solidFill>
                  <a:srgbClr val="565656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per il tuo sguardo che infonde fiducia. </a:t>
            </a:r>
            <a:endParaRPr b="1" i="1" sz="2400">
              <a:solidFill>
                <a:srgbClr val="565656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40"/>
              <a:buNone/>
            </a:pPr>
            <a:r>
              <a:rPr b="1" i="1" lang="en-US" sz="2400">
                <a:solidFill>
                  <a:srgbClr val="565656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Nel sogno, nella vita di tanti giovani, </a:t>
            </a:r>
            <a:endParaRPr b="1" i="1" sz="2400">
              <a:solidFill>
                <a:srgbClr val="565656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40"/>
              <a:buNone/>
            </a:pPr>
            <a:r>
              <a:rPr b="1" i="1" lang="en-US" sz="2400">
                <a:solidFill>
                  <a:srgbClr val="565656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hai accolto con trepidazione e gioia il piccolo seme della missione </a:t>
            </a:r>
            <a:endParaRPr b="1" i="1" sz="2400">
              <a:solidFill>
                <a:srgbClr val="565656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40"/>
              <a:buNone/>
            </a:pPr>
            <a:r>
              <a:rPr b="1" i="1" lang="en-US" sz="2400">
                <a:solidFill>
                  <a:srgbClr val="565656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che il Signore ti ha affidato. </a:t>
            </a:r>
            <a:endParaRPr b="1" i="1" sz="2400">
              <a:solidFill>
                <a:srgbClr val="565656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40"/>
              <a:buNone/>
            </a:pPr>
            <a:r>
              <a:rPr b="1" i="1" lang="en-US" sz="2400">
                <a:solidFill>
                  <a:srgbClr val="565656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L'hai coltivato con amore e passione. </a:t>
            </a:r>
            <a:endParaRPr b="1" i="1" sz="2400">
              <a:solidFill>
                <a:srgbClr val="565656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40"/>
              <a:buNone/>
            </a:pPr>
            <a:r>
              <a:rPr b="1" i="1" lang="en-US" sz="2400">
                <a:solidFill>
                  <a:srgbClr val="565656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Ed è fiorito in sorriso, speranza, gioco, musica, scuola, </a:t>
            </a:r>
            <a:endParaRPr b="1" i="1" sz="2400">
              <a:solidFill>
                <a:srgbClr val="565656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40"/>
              <a:buNone/>
            </a:pPr>
            <a:r>
              <a:rPr b="1" i="1" lang="en-US" sz="2400">
                <a:solidFill>
                  <a:srgbClr val="565656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laboratori, proposta di vita e futuro. </a:t>
            </a:r>
            <a:endParaRPr b="1" i="1" sz="2400">
              <a:solidFill>
                <a:srgbClr val="565656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40"/>
              <a:buNone/>
            </a:pPr>
            <a:r>
              <a:rPr b="1" i="1" lang="en-US" sz="2400">
                <a:solidFill>
                  <a:srgbClr val="565656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Perchè noi giovani possiamo gustare Gioia vera </a:t>
            </a:r>
            <a:endParaRPr b="1" i="1" sz="2400">
              <a:solidFill>
                <a:srgbClr val="565656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40"/>
              <a:buNone/>
            </a:pPr>
            <a:r>
              <a:rPr b="1" i="1" lang="en-US" sz="2400">
                <a:solidFill>
                  <a:srgbClr val="565656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nell'incontro con Gesù, </a:t>
            </a:r>
            <a:endParaRPr b="1" i="1" sz="2400">
              <a:solidFill>
                <a:srgbClr val="565656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40"/>
              <a:buNone/>
            </a:pPr>
            <a:r>
              <a:rPr b="1" i="1" lang="en-US" sz="2400">
                <a:solidFill>
                  <a:srgbClr val="565656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Pane, Perdono e vita riuscita. </a:t>
            </a:r>
            <a:endParaRPr b="1" sz="2400">
              <a:solidFill>
                <a:srgbClr val="565656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77" name="Google Shape;177;g28b9447367d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53475" y="4421600"/>
            <a:ext cx="1683750" cy="237375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afd38bc0e4_0_1"/>
          <p:cNvSpPr txBox="1"/>
          <p:nvPr>
            <p:ph idx="1" type="body"/>
          </p:nvPr>
        </p:nvSpPr>
        <p:spPr>
          <a:xfrm>
            <a:off x="325375" y="0"/>
            <a:ext cx="100557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rgbClr val="23232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40"/>
              <a:buNone/>
            </a:pPr>
            <a:r>
              <a:rPr b="1" i="1" lang="en-US" sz="2600">
                <a:solidFill>
                  <a:srgbClr val="565656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Caro Don Bosco, invoca anche per me </a:t>
            </a:r>
            <a:endParaRPr b="1" i="1" sz="2600">
              <a:solidFill>
                <a:srgbClr val="565656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40"/>
              <a:buNone/>
            </a:pPr>
            <a:r>
              <a:rPr b="1" i="1" lang="en-US" sz="2600">
                <a:solidFill>
                  <a:srgbClr val="565656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luce, docilità e forza </a:t>
            </a:r>
            <a:endParaRPr b="1" i="1" sz="2600">
              <a:solidFill>
                <a:srgbClr val="565656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40"/>
              <a:buNone/>
            </a:pPr>
            <a:r>
              <a:rPr b="1" i="1" lang="en-US" sz="2600">
                <a:solidFill>
                  <a:srgbClr val="565656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per seguire te e il Signore, </a:t>
            </a:r>
            <a:endParaRPr b="1" i="1" sz="2600">
              <a:solidFill>
                <a:srgbClr val="565656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40"/>
              <a:buNone/>
            </a:pPr>
            <a:r>
              <a:rPr b="1" i="1" lang="en-US" sz="2600">
                <a:solidFill>
                  <a:srgbClr val="565656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ed essere, con l'aiuto di Maria, </a:t>
            </a:r>
            <a:endParaRPr b="1" i="1" sz="2600">
              <a:solidFill>
                <a:srgbClr val="565656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40"/>
              <a:buNone/>
            </a:pPr>
            <a:r>
              <a:rPr b="1" i="1" lang="en-US" sz="2600">
                <a:solidFill>
                  <a:srgbClr val="565656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uno dei tuoi meravigliosi giovani. </a:t>
            </a:r>
            <a:endParaRPr b="1" i="1" sz="2600">
              <a:solidFill>
                <a:srgbClr val="565656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40"/>
              <a:buNone/>
            </a:pPr>
            <a:r>
              <a:rPr b="1" i="1" lang="en-US" sz="2600">
                <a:solidFill>
                  <a:srgbClr val="565656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E l'antico sogno sulla collina dei Becchi </a:t>
            </a:r>
            <a:endParaRPr b="1" i="1" sz="2600">
              <a:solidFill>
                <a:srgbClr val="565656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40"/>
              <a:buNone/>
            </a:pPr>
            <a:r>
              <a:rPr b="1" i="1" lang="en-US" sz="2600">
                <a:solidFill>
                  <a:srgbClr val="565656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diverrà meravigliosa realtà </a:t>
            </a:r>
            <a:endParaRPr b="1" i="1" sz="2600">
              <a:solidFill>
                <a:srgbClr val="565656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40"/>
              <a:buNone/>
            </a:pPr>
            <a:r>
              <a:rPr b="1" i="1" lang="en-US" sz="2600">
                <a:solidFill>
                  <a:srgbClr val="565656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e compimento dell'eterna fedeltà di Dio </a:t>
            </a:r>
            <a:endParaRPr b="1" i="1" sz="2600">
              <a:solidFill>
                <a:srgbClr val="565656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40"/>
              <a:buNone/>
            </a:pPr>
            <a:r>
              <a:rPr b="1" i="1" lang="en-US" sz="2600">
                <a:solidFill>
                  <a:srgbClr val="565656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che sempre riempie di ammirato stupore.</a:t>
            </a:r>
            <a:r>
              <a:rPr b="1" i="1" lang="en-US" sz="2100">
                <a:solidFill>
                  <a:srgbClr val="565656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b="1" i="1" sz="2100">
              <a:solidFill>
                <a:srgbClr val="565656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40"/>
              <a:buNone/>
            </a:pPr>
            <a:r>
              <a:rPr b="1" i="1" lang="en-US" sz="2100">
                <a:solidFill>
                  <a:srgbClr val="565656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Amen</a:t>
            </a:r>
            <a:endParaRPr b="1" i="1" sz="2100">
              <a:solidFill>
                <a:srgbClr val="565656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84" name="Google Shape;184;g2afd38bc0e4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91375" y="1066306"/>
            <a:ext cx="2912975" cy="400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67de789b45_0_0"/>
          <p:cNvSpPr txBox="1"/>
          <p:nvPr>
            <p:ph type="title"/>
          </p:nvPr>
        </p:nvSpPr>
        <p:spPr>
          <a:xfrm>
            <a:off x="1268909" y="769500"/>
            <a:ext cx="8094000" cy="30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b="1" lang="en-US"/>
              <a:t>VOGLIO ESSERE COME TE</a:t>
            </a:r>
            <a:endParaRPr b="1"/>
          </a:p>
        </p:txBody>
      </p:sp>
      <p:pic>
        <p:nvPicPr>
          <p:cNvPr descr="GAS logo.png" id="191" name="Google Shape;191;g167de789b45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28448" y="188640"/>
            <a:ext cx="1836001" cy="9360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DS logo.png" id="192" name="Google Shape;192;g167de789b45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28448" y="5589240"/>
            <a:ext cx="1835077" cy="10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g167de789b45_0_0"/>
          <p:cNvPicPr preferRelativeResize="0"/>
          <p:nvPr/>
        </p:nvPicPr>
        <p:blipFill rotWithShape="1">
          <a:blip r:embed="rId5">
            <a:alphaModFix/>
          </a:blip>
          <a:srcRect b="4641" l="0" r="0" t="0"/>
          <a:stretch/>
        </p:blipFill>
        <p:spPr>
          <a:xfrm>
            <a:off x="5180200" y="1657725"/>
            <a:ext cx="3043825" cy="401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g167de789b45_0_0"/>
          <p:cNvPicPr preferRelativeResize="0"/>
          <p:nvPr/>
        </p:nvPicPr>
        <p:blipFill rotWithShape="1">
          <a:blip r:embed="rId6">
            <a:alphaModFix/>
          </a:blip>
          <a:srcRect b="6681" l="0" r="0" t="0"/>
          <a:stretch/>
        </p:blipFill>
        <p:spPr>
          <a:xfrm>
            <a:off x="1502425" y="1657725"/>
            <a:ext cx="3043825" cy="3931521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g167de789b45_0_0"/>
          <p:cNvSpPr txBox="1"/>
          <p:nvPr/>
        </p:nvSpPr>
        <p:spPr>
          <a:xfrm>
            <a:off x="408875" y="5589250"/>
            <a:ext cx="9830400" cy="10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GIULLARE DEI CAMPI</a:t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-US" sz="1300" u="sng" cap="none" strike="noStrike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7"/>
              </a:rPr>
              <a:t>https://www.google.com/search?q=giullare+dei+campi&amp;oq=GIULLARE+DEI&amp;gs_lcrp=EgZjaHJvbWUqBwgAEAAYgAQyBwgAEAAYgAQyBwgBEAAYgAQyBggCEEUYOTIHCAMQABiABDIICAQQABgWGB4yDAgFEAAYChgPGBYYHqgCALACAA&amp;sourceid=chrome&amp;ie=UTF-8#fpstate=ive&amp;vld=cid:38dec630,vid:r638u4VeF4o,st:0</a:t>
            </a:r>
            <a:endParaRPr b="1" i="0" sz="1300" u="none" cap="none" strike="noStrike">
              <a:solidFill>
                <a:schemeClr val="accent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1" i="0" sz="2300" u="none" cap="none" strike="noStrike">
              <a:solidFill>
                <a:schemeClr val="accent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1" i="0" sz="2300" u="none" cap="none" strike="noStrike">
              <a:solidFill>
                <a:schemeClr val="accent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faccettatura">
  <a:themeElements>
    <a:clrScheme name="Equinozio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2019-11-13T15:17:43Z</dcterms:created>
  <dc:creator>Davide Righele</dc:creator>
</cp:coreProperties>
</file>