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6858000" cx="12192000"/>
  <p:notesSz cx="6858000" cy="9144000"/>
  <p:embeddedFontLst>
    <p:embeddedFont>
      <p:font typeface="Merriweather"/>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16" roundtripDataSignature="AMtx7mg1cz/0DnHhIbJszkuQXVclgHcf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erriweather-bold.fntdata"/><Relationship Id="rId12" Type="http://schemas.openxmlformats.org/officeDocument/2006/relationships/font" Target="fonts/Merriweather-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erriweather-boldItalic.fntdata"/><Relationship Id="rId14" Type="http://schemas.openxmlformats.org/officeDocument/2006/relationships/font" Target="fonts/Merriweather-italic.fntdata"/><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Autofinanziamento con torte</a:t>
            </a:r>
            <a:endParaRPr/>
          </a:p>
        </p:txBody>
      </p:sp>
      <p:sp>
        <p:nvSpPr>
          <p:cNvPr id="146" name="Google Shape;14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67de789b45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167de789b45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g167de789b45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67de789b45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g167de789b45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g167de789b45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8b9447367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g28b9447367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g28b9447367d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afd38bc0e4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g2afd38bc0e4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g2afd38bc0e4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67de789b4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167de789b4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g167de789b4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showMasterSp="0" type="title">
  <p:cSld name="TITLE">
    <p:spTree>
      <p:nvGrpSpPr>
        <p:cNvPr id="26" name="Shape 26"/>
        <p:cNvGrpSpPr/>
        <p:nvPr/>
      </p:nvGrpSpPr>
      <p:grpSpPr>
        <a:xfrm>
          <a:off x="0" y="0"/>
          <a:ext cx="0" cy="0"/>
          <a:chOff x="0" y="0"/>
          <a:chExt cx="0" cy="0"/>
        </a:xfrm>
      </p:grpSpPr>
      <p:grpSp>
        <p:nvGrpSpPr>
          <p:cNvPr id="27" name="Google Shape;27;p5"/>
          <p:cNvGrpSpPr/>
          <p:nvPr/>
        </p:nvGrpSpPr>
        <p:grpSpPr>
          <a:xfrm>
            <a:off x="0" y="-8467"/>
            <a:ext cx="12192000" cy="6866467"/>
            <a:chOff x="0" y="-8467"/>
            <a:chExt cx="12192000" cy="6866467"/>
          </a:xfrm>
        </p:grpSpPr>
        <p:cxnSp>
          <p:nvCxnSpPr>
            <p:cNvPr id="28" name="Google Shape;28;p5"/>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9" name="Google Shape;29;p5"/>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0" name="Google Shape;30;p5"/>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7450"/>
              </a:schemeClr>
            </a:solidFill>
            <a:ln>
              <a:noFill/>
            </a:ln>
          </p:spPr>
        </p:sp>
        <p:sp>
          <p:nvSpPr>
            <p:cNvPr id="31" name="Google Shape;31;p5"/>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5"/>
            <p:cNvSpPr/>
            <p:nvPr/>
          </p:nvSpPr>
          <p:spPr>
            <a:xfrm>
              <a:off x="8932333" y="3048000"/>
              <a:ext cx="3259667" cy="3810000"/>
            </a:xfrm>
            <a:prstGeom prst="triangle">
              <a:avLst>
                <a:gd fmla="val 100000" name="adj"/>
              </a:avLst>
            </a:prstGeom>
            <a:solidFill>
              <a:schemeClr val="accent2">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5"/>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7450"/>
              </a:srgbClr>
            </a:solidFill>
            <a:ln>
              <a:noFill/>
            </a:ln>
          </p:spPr>
        </p:sp>
        <p:sp>
          <p:nvSpPr>
            <p:cNvPr id="34" name="Google Shape;34;p5"/>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7450"/>
              </a:srgbClr>
            </a:solidFill>
            <a:ln>
              <a:noFill/>
            </a:ln>
          </p:spPr>
        </p:sp>
        <p:sp>
          <p:nvSpPr>
            <p:cNvPr id="35" name="Google Shape;35;p5"/>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2352"/>
              </a:schemeClr>
            </a:solidFill>
            <a:ln>
              <a:noFill/>
            </a:ln>
          </p:spPr>
        </p:sp>
        <p:sp>
          <p:nvSpPr>
            <p:cNvPr id="36" name="Google Shape;36;p5"/>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5"/>
            <p:cNvSpPr/>
            <p:nvPr/>
          </p:nvSpPr>
          <p:spPr>
            <a:xfrm rot="10800000">
              <a:off x="0" y="0"/>
              <a:ext cx="842596" cy="5666154"/>
            </a:xfrm>
            <a:prstGeom prst="triangle">
              <a:avLst>
                <a:gd fmla="val 100000" name="adj"/>
              </a:avLst>
            </a:prstGeom>
            <a:solidFill>
              <a:schemeClr val="accent1">
                <a:alpha val="8235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 name="Google Shape;38;p5"/>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40" name="Google Shape;40;p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96" name="Shape 96"/>
        <p:cNvGrpSpPr/>
        <p:nvPr/>
      </p:nvGrpSpPr>
      <p:grpSpPr>
        <a:xfrm>
          <a:off x="0" y="0"/>
          <a:ext cx="0" cy="0"/>
          <a:chOff x="0" y="0"/>
          <a:chExt cx="0" cy="0"/>
        </a:xfrm>
      </p:grpSpPr>
      <p:sp>
        <p:nvSpPr>
          <p:cNvPr id="97" name="Google Shape;97;p12"/>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Trebuchet MS"/>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2"/>
          <p:cNvSpPr/>
          <p:nvPr>
            <p:ph idx="2" type="pic"/>
          </p:nvPr>
        </p:nvSpPr>
        <p:spPr>
          <a:xfrm>
            <a:off x="677334" y="609600"/>
            <a:ext cx="8596668" cy="3845718"/>
          </a:xfrm>
          <a:prstGeom prst="rect">
            <a:avLst/>
          </a:prstGeom>
          <a:noFill/>
          <a:ln>
            <a:noFill/>
          </a:ln>
        </p:spPr>
      </p:sp>
      <p:sp>
        <p:nvSpPr>
          <p:cNvPr id="99" name="Google Shape;99;p12"/>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00" name="Google Shape;100;p1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sottotitolo">
  <p:cSld name="Titolo e sottotitolo">
    <p:spTree>
      <p:nvGrpSpPr>
        <p:cNvPr id="103" name="Shape 103"/>
        <p:cNvGrpSpPr/>
        <p:nvPr/>
      </p:nvGrpSpPr>
      <p:grpSpPr>
        <a:xfrm>
          <a:off x="0" y="0"/>
          <a:ext cx="0" cy="0"/>
          <a:chOff x="0" y="0"/>
          <a:chExt cx="0" cy="0"/>
        </a:xfrm>
      </p:grpSpPr>
      <p:sp>
        <p:nvSpPr>
          <p:cNvPr id="104" name="Google Shape;104;p13"/>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3"/>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6" name="Google Shape;106;p1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a nome">
  <p:cSld name="Scheda nome">
    <p:spTree>
      <p:nvGrpSpPr>
        <p:cNvPr id="109" name="Shape 109"/>
        <p:cNvGrpSpPr/>
        <p:nvPr/>
      </p:nvGrpSpPr>
      <p:grpSpPr>
        <a:xfrm>
          <a:off x="0" y="0"/>
          <a:ext cx="0" cy="0"/>
          <a:chOff x="0" y="0"/>
          <a:chExt cx="0" cy="0"/>
        </a:xfrm>
      </p:grpSpPr>
      <p:sp>
        <p:nvSpPr>
          <p:cNvPr id="110" name="Google Shape;110;p15"/>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5"/>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12" name="Google Shape;112;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a nome citazione">
  <p:cSld name="Scheda nome citazione">
    <p:spTree>
      <p:nvGrpSpPr>
        <p:cNvPr id="115" name="Shape 115"/>
        <p:cNvGrpSpPr/>
        <p:nvPr/>
      </p:nvGrpSpPr>
      <p:grpSpPr>
        <a:xfrm>
          <a:off x="0" y="0"/>
          <a:ext cx="0" cy="0"/>
          <a:chOff x="0" y="0"/>
          <a:chExt cx="0" cy="0"/>
        </a:xfrm>
      </p:grpSpPr>
      <p:sp>
        <p:nvSpPr>
          <p:cNvPr id="116" name="Google Shape;116;p16"/>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16"/>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rgbClr val="3F3F3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18" name="Google Shape;118;p16"/>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19" name="Google Shape;119;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16"/>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23" name="Google Shape;123;p16"/>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o o falso">
  <p:cSld name="Vero o falso">
    <p:spTree>
      <p:nvGrpSpPr>
        <p:cNvPr id="124" name="Shape 124"/>
        <p:cNvGrpSpPr/>
        <p:nvPr/>
      </p:nvGrpSpPr>
      <p:grpSpPr>
        <a:xfrm>
          <a:off x="0" y="0"/>
          <a:ext cx="0" cy="0"/>
          <a:chOff x="0" y="0"/>
          <a:chExt cx="0" cy="0"/>
        </a:xfrm>
      </p:grpSpPr>
      <p:sp>
        <p:nvSpPr>
          <p:cNvPr id="125" name="Google Shape;125;p17"/>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7"/>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chemeClr val="accent1"/>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27" name="Google Shape;127;p17"/>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28" name="Google Shape;128;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131" name="Shape 131"/>
        <p:cNvGrpSpPr/>
        <p:nvPr/>
      </p:nvGrpSpPr>
      <p:grpSpPr>
        <a:xfrm>
          <a:off x="0" y="0"/>
          <a:ext cx="0" cy="0"/>
          <a:chOff x="0" y="0"/>
          <a:chExt cx="0" cy="0"/>
        </a:xfrm>
      </p:grpSpPr>
      <p:sp>
        <p:nvSpPr>
          <p:cNvPr id="132" name="Google Shape;132;p1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18"/>
          <p:cNvSpPr txBox="1"/>
          <p:nvPr>
            <p:ph idx="1" type="body"/>
          </p:nvPr>
        </p:nvSpPr>
        <p:spPr>
          <a:xfrm rot="5400000">
            <a:off x="3035282"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4" name="Google Shape;134;p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137" name="Shape 137"/>
        <p:cNvGrpSpPr/>
        <p:nvPr/>
      </p:nvGrpSpPr>
      <p:grpSpPr>
        <a:xfrm>
          <a:off x="0" y="0"/>
          <a:ext cx="0" cy="0"/>
          <a:chOff x="0" y="0"/>
          <a:chExt cx="0" cy="0"/>
        </a:xfrm>
      </p:grpSpPr>
      <p:sp>
        <p:nvSpPr>
          <p:cNvPr id="138" name="Google Shape;138;p19"/>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19"/>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40" name="Google Shape;140;p1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1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1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43" name="Shape 43"/>
        <p:cNvGrpSpPr/>
        <p:nvPr/>
      </p:nvGrpSpPr>
      <p:grpSpPr>
        <a:xfrm>
          <a:off x="0" y="0"/>
          <a:ext cx="0" cy="0"/>
          <a:chOff x="0" y="0"/>
          <a:chExt cx="0" cy="0"/>
        </a:xfrm>
      </p:grpSpPr>
      <p:sp>
        <p:nvSpPr>
          <p:cNvPr id="44" name="Google Shape;44;p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6" name="Google Shape;46;p4"/>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7" name="Google Shape;47;p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50" name="Shape 50"/>
        <p:cNvGrpSpPr/>
        <p:nvPr/>
      </p:nvGrpSpPr>
      <p:grpSpPr>
        <a:xfrm>
          <a:off x="0" y="0"/>
          <a:ext cx="0" cy="0"/>
          <a:chOff x="0" y="0"/>
          <a:chExt cx="0" cy="0"/>
        </a:xfrm>
      </p:grpSpPr>
      <p:sp>
        <p:nvSpPr>
          <p:cNvPr id="51" name="Google Shape;51;p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6"/>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3" name="Google Shape;53;p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zione con didascalia">
  <p:cSld name="Citazione con didascalia">
    <p:spTree>
      <p:nvGrpSpPr>
        <p:cNvPr id="56" name="Shape 56"/>
        <p:cNvGrpSpPr/>
        <p:nvPr/>
      </p:nvGrpSpPr>
      <p:grpSpPr>
        <a:xfrm>
          <a:off x="0" y="0"/>
          <a:ext cx="0" cy="0"/>
          <a:chOff x="0" y="0"/>
          <a:chExt cx="0" cy="0"/>
        </a:xfrm>
      </p:grpSpPr>
      <p:sp>
        <p:nvSpPr>
          <p:cNvPr id="57" name="Google Shape;57;p14"/>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4"/>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280"/>
              <a:buFont typeface="Trebuchet MS"/>
              <a:buNone/>
              <a:defRPr sz="1600">
                <a:solidFill>
                  <a:srgbClr val="7F7F7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9" name="Google Shape;59;p14"/>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60" name="Google Shape;60;p1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63" name="Google Shape;63;p14"/>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64" name="Google Shape;64;p14"/>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800" u="none" cap="none" strike="noStrike">
              <a:solidFill>
                <a:srgbClr val="BFE47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65" name="Shape 65"/>
        <p:cNvGrpSpPr/>
        <p:nvPr/>
      </p:nvGrpSpPr>
      <p:grpSpPr>
        <a:xfrm>
          <a:off x="0" y="0"/>
          <a:ext cx="0" cy="0"/>
          <a:chOff x="0" y="0"/>
          <a:chExt cx="0" cy="0"/>
        </a:xfrm>
      </p:grpSpPr>
      <p:sp>
        <p:nvSpPr>
          <p:cNvPr id="66" name="Google Shape;66;p7"/>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000"/>
              <a:buFont typeface="Trebuchet MS"/>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7"/>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68" name="Google Shape;68;p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71" name="Shape 71"/>
        <p:cNvGrpSpPr/>
        <p:nvPr/>
      </p:nvGrpSpPr>
      <p:grpSpPr>
        <a:xfrm>
          <a:off x="0" y="0"/>
          <a:ext cx="0" cy="0"/>
          <a:chOff x="0" y="0"/>
          <a:chExt cx="0" cy="0"/>
        </a:xfrm>
      </p:grpSpPr>
      <p:sp>
        <p:nvSpPr>
          <p:cNvPr id="72" name="Google Shape;72;p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8"/>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74" name="Google Shape;74;p8"/>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5" name="Google Shape;75;p8"/>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76" name="Google Shape;76;p8"/>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7" name="Google Shape;77;p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80" name="Shape 80"/>
        <p:cNvGrpSpPr/>
        <p:nvPr/>
      </p:nvGrpSpPr>
      <p:grpSpPr>
        <a:xfrm>
          <a:off x="0" y="0"/>
          <a:ext cx="0" cy="0"/>
          <a:chOff x="0" y="0"/>
          <a:chExt cx="0" cy="0"/>
        </a:xfrm>
      </p:grpSpPr>
      <p:sp>
        <p:nvSpPr>
          <p:cNvPr id="81" name="Google Shape;81;p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85" name="Shape 85"/>
        <p:cNvGrpSpPr/>
        <p:nvPr/>
      </p:nvGrpSpPr>
      <p:grpSpPr>
        <a:xfrm>
          <a:off x="0" y="0"/>
          <a:ext cx="0" cy="0"/>
          <a:chOff x="0" y="0"/>
          <a:chExt cx="0" cy="0"/>
        </a:xfrm>
      </p:grpSpPr>
      <p:sp>
        <p:nvSpPr>
          <p:cNvPr id="86" name="Google Shape;86;p1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89" name="Shape 89"/>
        <p:cNvGrpSpPr/>
        <p:nvPr/>
      </p:nvGrpSpPr>
      <p:grpSpPr>
        <a:xfrm>
          <a:off x="0" y="0"/>
          <a:ext cx="0" cy="0"/>
          <a:chOff x="0" y="0"/>
          <a:chExt cx="0" cy="0"/>
        </a:xfrm>
      </p:grpSpPr>
      <p:sp>
        <p:nvSpPr>
          <p:cNvPr id="90" name="Google Shape;90;p11"/>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1"/>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92" name="Google Shape;92;p11"/>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1120"/>
              <a:buNone/>
              <a:defRPr sz="1400"/>
            </a:lvl2pPr>
            <a:lvl3pPr indent="-228600" lvl="2" marL="1371600" algn="l">
              <a:lnSpc>
                <a:spcPct val="100000"/>
              </a:lnSpc>
              <a:spcBef>
                <a:spcPts val="1000"/>
              </a:spcBef>
              <a:spcAft>
                <a:spcPts val="0"/>
              </a:spcAft>
              <a:buSzPts val="960"/>
              <a:buNone/>
              <a:defRPr sz="1200"/>
            </a:lvl3pPr>
            <a:lvl4pPr indent="-228600" lvl="3" marL="1828800" algn="l">
              <a:lnSpc>
                <a:spcPct val="100000"/>
              </a:lnSpc>
              <a:spcBef>
                <a:spcPts val="1000"/>
              </a:spcBef>
              <a:spcAft>
                <a:spcPts val="0"/>
              </a:spcAft>
              <a:buSzPts val="800"/>
              <a:buNone/>
              <a:defRPr sz="1000"/>
            </a:lvl4pPr>
            <a:lvl5pPr indent="-228600" lvl="4" marL="2286000" algn="l">
              <a:lnSpc>
                <a:spcPct val="100000"/>
              </a:lnSpc>
              <a:spcBef>
                <a:spcPts val="1000"/>
              </a:spcBef>
              <a:spcAft>
                <a:spcPts val="0"/>
              </a:spcAft>
              <a:buSzPts val="800"/>
              <a:buNone/>
              <a:defRPr sz="1000"/>
            </a:lvl5pPr>
            <a:lvl6pPr indent="-228600" lvl="5" marL="2743200" algn="l">
              <a:lnSpc>
                <a:spcPct val="100000"/>
              </a:lnSpc>
              <a:spcBef>
                <a:spcPts val="1000"/>
              </a:spcBef>
              <a:spcAft>
                <a:spcPts val="0"/>
              </a:spcAft>
              <a:buSzPts val="800"/>
              <a:buNone/>
              <a:defRPr sz="1000"/>
            </a:lvl6pPr>
            <a:lvl7pPr indent="-228600" lvl="6" marL="3200400" algn="l">
              <a:lnSpc>
                <a:spcPct val="100000"/>
              </a:lnSpc>
              <a:spcBef>
                <a:spcPts val="1000"/>
              </a:spcBef>
              <a:spcAft>
                <a:spcPts val="0"/>
              </a:spcAft>
              <a:buSzPts val="800"/>
              <a:buNone/>
              <a:defRPr sz="1000"/>
            </a:lvl7pPr>
            <a:lvl8pPr indent="-228600" lvl="7" marL="3657600" algn="l">
              <a:lnSpc>
                <a:spcPct val="100000"/>
              </a:lnSpc>
              <a:spcBef>
                <a:spcPts val="1000"/>
              </a:spcBef>
              <a:spcAft>
                <a:spcPts val="0"/>
              </a:spcAft>
              <a:buSzPts val="800"/>
              <a:buNone/>
              <a:defRPr sz="1000"/>
            </a:lvl8pPr>
            <a:lvl9pPr indent="-228600" lvl="8" marL="4114800" algn="l">
              <a:lnSpc>
                <a:spcPct val="100000"/>
              </a:lnSpc>
              <a:spcBef>
                <a:spcPts val="1000"/>
              </a:spcBef>
              <a:spcAft>
                <a:spcPts val="0"/>
              </a:spcAft>
              <a:buSzPts val="800"/>
              <a:buNone/>
              <a:defRPr sz="1000"/>
            </a:lvl9pPr>
          </a:lstStyle>
          <a:p/>
        </p:txBody>
      </p:sp>
      <p:sp>
        <p:nvSpPr>
          <p:cNvPr id="93" name="Google Shape;93;p1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3"/>
          <p:cNvGrpSpPr/>
          <p:nvPr/>
        </p:nvGrpSpPr>
        <p:grpSpPr>
          <a:xfrm>
            <a:off x="0" y="-8467"/>
            <a:ext cx="12192000" cy="6866467"/>
            <a:chOff x="0" y="-8467"/>
            <a:chExt cx="12192000" cy="6866467"/>
          </a:xfrm>
        </p:grpSpPr>
        <p:cxnSp>
          <p:nvCxnSpPr>
            <p:cNvPr id="11" name="Google Shape;11;p3"/>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12" name="Google Shape;12;p3"/>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13" name="Google Shape;13;p3"/>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7450"/>
              </a:schemeClr>
            </a:solidFill>
            <a:ln>
              <a:noFill/>
            </a:ln>
          </p:spPr>
        </p:sp>
        <p:sp>
          <p:nvSpPr>
            <p:cNvPr id="14" name="Google Shape;14;p3"/>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3"/>
            <p:cNvSpPr/>
            <p:nvPr/>
          </p:nvSpPr>
          <p:spPr>
            <a:xfrm>
              <a:off x="8932333" y="3048000"/>
              <a:ext cx="3259667" cy="3810000"/>
            </a:xfrm>
            <a:prstGeom prst="triangle">
              <a:avLst>
                <a:gd fmla="val 100000" name="adj"/>
              </a:avLst>
            </a:prstGeom>
            <a:solidFill>
              <a:schemeClr val="accent2">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7450"/>
              </a:srgbClr>
            </a:solidFill>
            <a:ln>
              <a:noFill/>
            </a:ln>
          </p:spPr>
        </p:sp>
        <p:sp>
          <p:nvSpPr>
            <p:cNvPr id="17" name="Google Shape;17;p3"/>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7450"/>
              </a:srgbClr>
            </a:solidFill>
            <a:ln>
              <a:noFill/>
            </a:ln>
          </p:spPr>
        </p:sp>
        <p:sp>
          <p:nvSpPr>
            <p:cNvPr id="18" name="Google Shape;18;p3"/>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2352"/>
              </a:schemeClr>
            </a:solidFill>
            <a:ln>
              <a:noFill/>
            </a:ln>
          </p:spPr>
        </p:sp>
        <p:sp>
          <p:nvSpPr>
            <p:cNvPr id="19" name="Google Shape;19;p3"/>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3"/>
            <p:cNvSpPr/>
            <p:nvPr/>
          </p:nvSpPr>
          <p:spPr>
            <a:xfrm>
              <a:off x="0" y="4013200"/>
              <a:ext cx="448733" cy="2844800"/>
            </a:xfrm>
            <a:prstGeom prst="triangle">
              <a:avLst>
                <a:gd fmla="val 0" name="adj"/>
              </a:avLst>
            </a:prstGeom>
            <a:solidFill>
              <a:schemeClr val="accent1">
                <a:alpha val="8235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 name="Google Shape;21;p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22" name="Google Shape;22;p3"/>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lnSpc>
                <a:spcPct val="100000"/>
              </a:lnSpc>
              <a:spcBef>
                <a:spcPts val="1000"/>
              </a:spcBef>
              <a:spcAft>
                <a:spcPts val="0"/>
              </a:spcAft>
              <a:buClr>
                <a:schemeClr val="accent1"/>
              </a:buClr>
              <a:buSzPts val="1440"/>
              <a:buFont typeface="Noto San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lnSpc>
                <a:spcPct val="100000"/>
              </a:lnSpc>
              <a:spcBef>
                <a:spcPts val="1000"/>
              </a:spcBef>
              <a:spcAft>
                <a:spcPts val="0"/>
              </a:spcAft>
              <a:buClr>
                <a:schemeClr val="accent1"/>
              </a:buClr>
              <a:buSzPts val="1280"/>
              <a:buFont typeface="Noto San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lnSpc>
                <a:spcPct val="100000"/>
              </a:lnSpc>
              <a:spcBef>
                <a:spcPts val="1000"/>
              </a:spcBef>
              <a:spcAft>
                <a:spcPts val="0"/>
              </a:spcAft>
              <a:buClr>
                <a:schemeClr val="accent1"/>
              </a:buClr>
              <a:buSzPts val="1120"/>
              <a:buFont typeface="Noto San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Trebuchet MS"/>
                <a:ea typeface="Trebuchet MS"/>
                <a:cs typeface="Trebuchet MS"/>
                <a:sym typeface="Trebuchet MS"/>
              </a:defRPr>
            </a:lvl9pPr>
          </a:lstStyle>
          <a:p/>
        </p:txBody>
      </p:sp>
      <p:sp>
        <p:nvSpPr>
          <p:cNvPr id="23" name="Google Shape;23;p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4" name="Google Shape;24;p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5" name="Google Shape;25;p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1.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hyperlink" Target="https://www.youtube.com/watch?v=YZ88wRAs3ac" TargetMode="External"/><Relationship Id="rId6"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pic>
        <p:nvPicPr>
          <p:cNvPr id="148" name="Google Shape;148;p1"/>
          <p:cNvPicPr preferRelativeResize="0"/>
          <p:nvPr/>
        </p:nvPicPr>
        <p:blipFill rotWithShape="1">
          <a:blip r:embed="rId3">
            <a:alphaModFix/>
          </a:blip>
          <a:srcRect b="0" l="19384" r="20283" t="0"/>
          <a:stretch/>
        </p:blipFill>
        <p:spPr>
          <a:xfrm>
            <a:off x="4836525" y="0"/>
            <a:ext cx="7355475" cy="6858001"/>
          </a:xfrm>
          <a:prstGeom prst="rect">
            <a:avLst/>
          </a:prstGeom>
          <a:noFill/>
          <a:ln>
            <a:noFill/>
          </a:ln>
        </p:spPr>
      </p:pic>
      <p:sp>
        <p:nvSpPr>
          <p:cNvPr id="149" name="Google Shape;149;p1"/>
          <p:cNvSpPr txBox="1"/>
          <p:nvPr/>
        </p:nvSpPr>
        <p:spPr>
          <a:xfrm rot="162">
            <a:off x="9" y="2427300"/>
            <a:ext cx="6349200" cy="130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500"/>
              <a:buFont typeface="Arial"/>
              <a:buNone/>
            </a:pPr>
            <a:r>
              <a:rPr b="0" i="0" lang="en-US" sz="7900" u="none" cap="none" strike="noStrike">
                <a:solidFill>
                  <a:srgbClr val="4A86E8"/>
                </a:solidFill>
                <a:latin typeface="Trebuchet MS"/>
                <a:ea typeface="Trebuchet MS"/>
                <a:cs typeface="Trebuchet MS"/>
                <a:sym typeface="Trebuchet MS"/>
              </a:rPr>
              <a:t>PREGHIERA</a:t>
            </a:r>
            <a:endParaRPr b="0" i="0" sz="7900" u="none" cap="none" strike="noStrike">
              <a:solidFill>
                <a:srgbClr val="4A86E8"/>
              </a:solidFill>
              <a:latin typeface="Arial"/>
              <a:ea typeface="Arial"/>
              <a:cs typeface="Arial"/>
              <a:sym typeface="Arial"/>
            </a:endParaRPr>
          </a:p>
        </p:txBody>
      </p:sp>
      <p:pic>
        <p:nvPicPr>
          <p:cNvPr descr="GAS logo.png" id="150" name="Google Shape;150;p1"/>
          <p:cNvPicPr preferRelativeResize="0"/>
          <p:nvPr/>
        </p:nvPicPr>
        <p:blipFill rotWithShape="1">
          <a:blip r:embed="rId4">
            <a:alphaModFix/>
          </a:blip>
          <a:srcRect b="0" l="0" r="0" t="0"/>
          <a:stretch/>
        </p:blipFill>
        <p:spPr>
          <a:xfrm>
            <a:off x="1120186" y="366315"/>
            <a:ext cx="1836000" cy="936000"/>
          </a:xfrm>
          <a:prstGeom prst="rect">
            <a:avLst/>
          </a:prstGeom>
          <a:noFill/>
          <a:ln>
            <a:noFill/>
          </a:ln>
        </p:spPr>
      </p:pic>
      <p:pic>
        <p:nvPicPr>
          <p:cNvPr descr="ADS logo.png" id="151" name="Google Shape;151;p1"/>
          <p:cNvPicPr preferRelativeResize="0"/>
          <p:nvPr/>
        </p:nvPicPr>
        <p:blipFill rotWithShape="1">
          <a:blip r:embed="rId5">
            <a:alphaModFix/>
          </a:blip>
          <a:srcRect b="0" l="0" r="0" t="0"/>
          <a:stretch/>
        </p:blipFill>
        <p:spPr>
          <a:xfrm>
            <a:off x="10197023" y="195440"/>
            <a:ext cx="1835075" cy="1008002"/>
          </a:xfrm>
          <a:prstGeom prst="rect">
            <a:avLst/>
          </a:prstGeom>
          <a:noFill/>
          <a:ln>
            <a:noFill/>
          </a:ln>
        </p:spPr>
      </p:pic>
      <p:sp>
        <p:nvSpPr>
          <p:cNvPr id="152" name="Google Shape;152;p1"/>
          <p:cNvSpPr txBox="1"/>
          <p:nvPr>
            <p:ph idx="1" type="subTitle"/>
          </p:nvPr>
        </p:nvSpPr>
        <p:spPr>
          <a:xfrm>
            <a:off x="888926" y="3735750"/>
            <a:ext cx="4216200" cy="1096800"/>
          </a:xfrm>
          <a:prstGeom prst="rect">
            <a:avLst/>
          </a:prstGeom>
          <a:noFill/>
          <a:ln>
            <a:noFill/>
          </a:ln>
        </p:spPr>
        <p:txBody>
          <a:bodyPr anchorCtr="0" anchor="t" bIns="45700" lIns="91425" spcFirstLastPara="1" rIns="91425" wrap="square" tIns="45700">
            <a:normAutofit/>
          </a:bodyPr>
          <a:lstStyle/>
          <a:p>
            <a:pPr indent="-320040" lvl="0" marL="457200" rtl="0" algn="l">
              <a:lnSpc>
                <a:spcPct val="100000"/>
              </a:lnSpc>
              <a:spcBef>
                <a:spcPts val="1000"/>
              </a:spcBef>
              <a:spcAft>
                <a:spcPts val="0"/>
              </a:spcAft>
              <a:buSzPts val="1440"/>
              <a:buNone/>
            </a:pPr>
            <a:r>
              <a:rPr b="1" lang="en-US" sz="2200">
                <a:solidFill>
                  <a:srgbClr val="4A86E8"/>
                </a:solidFill>
              </a:rPr>
              <a:t>INCONTRO 09/02/2024</a:t>
            </a:r>
            <a:endParaRPr b="1" sz="2200">
              <a:solidFill>
                <a:srgbClr val="4A86E8"/>
              </a:solidFill>
            </a:endParaRPr>
          </a:p>
          <a:p>
            <a:pPr indent="-320040" lvl="0" marL="457200" rtl="0" algn="l">
              <a:lnSpc>
                <a:spcPct val="100000"/>
              </a:lnSpc>
              <a:spcBef>
                <a:spcPts val="1000"/>
              </a:spcBef>
              <a:spcAft>
                <a:spcPts val="0"/>
              </a:spcAft>
              <a:buSzPts val="1440"/>
              <a:buNone/>
            </a:pPr>
            <a:r>
              <a:t/>
            </a:r>
            <a:endParaRPr>
              <a:solidFill>
                <a:schemeClr val="lt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descr="GAS logo.png" id="158" name="Google Shape;158;g167de789b45_0_16"/>
          <p:cNvPicPr preferRelativeResize="0"/>
          <p:nvPr/>
        </p:nvPicPr>
        <p:blipFill rotWithShape="1">
          <a:blip r:embed="rId3">
            <a:alphaModFix/>
          </a:blip>
          <a:srcRect b="0" l="0" r="0" t="0"/>
          <a:stretch/>
        </p:blipFill>
        <p:spPr>
          <a:xfrm>
            <a:off x="10128448" y="188640"/>
            <a:ext cx="1836001" cy="936001"/>
          </a:xfrm>
          <a:prstGeom prst="rect">
            <a:avLst/>
          </a:prstGeom>
          <a:noFill/>
          <a:ln>
            <a:noFill/>
          </a:ln>
        </p:spPr>
      </p:pic>
      <p:pic>
        <p:nvPicPr>
          <p:cNvPr descr="ADS logo.png" id="159" name="Google Shape;159;g167de789b45_0_16"/>
          <p:cNvPicPr preferRelativeResize="0"/>
          <p:nvPr/>
        </p:nvPicPr>
        <p:blipFill rotWithShape="1">
          <a:blip r:embed="rId4">
            <a:alphaModFix/>
          </a:blip>
          <a:srcRect b="0" l="0" r="0" t="0"/>
          <a:stretch/>
        </p:blipFill>
        <p:spPr>
          <a:xfrm>
            <a:off x="10128448" y="5589240"/>
            <a:ext cx="1835077" cy="1008000"/>
          </a:xfrm>
          <a:prstGeom prst="rect">
            <a:avLst/>
          </a:prstGeom>
          <a:noFill/>
          <a:ln>
            <a:noFill/>
          </a:ln>
        </p:spPr>
      </p:pic>
      <p:sp>
        <p:nvSpPr>
          <p:cNvPr id="160" name="Google Shape;160;g167de789b45_0_16"/>
          <p:cNvSpPr txBox="1"/>
          <p:nvPr/>
        </p:nvSpPr>
        <p:spPr>
          <a:xfrm>
            <a:off x="637925" y="6197050"/>
            <a:ext cx="481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u="sng">
                <a:solidFill>
                  <a:schemeClr val="hlink"/>
                </a:solidFill>
                <a:latin typeface="Trebuchet MS"/>
                <a:ea typeface="Trebuchet MS"/>
                <a:cs typeface="Trebuchet MS"/>
                <a:sym typeface="Trebuchet MS"/>
                <a:hlinkClick r:id="rId5"/>
              </a:rPr>
              <a:t>https://www.youtube.com/watch?v=YZ88wRAs3ac</a:t>
            </a:r>
            <a:endParaRPr/>
          </a:p>
        </p:txBody>
      </p:sp>
      <p:pic>
        <p:nvPicPr>
          <p:cNvPr id="161" name="Google Shape;161;g167de789b45_0_16"/>
          <p:cNvPicPr preferRelativeResize="0"/>
          <p:nvPr/>
        </p:nvPicPr>
        <p:blipFill>
          <a:blip r:embed="rId6">
            <a:alphaModFix/>
          </a:blip>
          <a:stretch>
            <a:fillRect/>
          </a:stretch>
        </p:blipFill>
        <p:spPr>
          <a:xfrm>
            <a:off x="1341300" y="188650"/>
            <a:ext cx="6896975" cy="5799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167de789b45_0_8"/>
          <p:cNvSpPr txBox="1"/>
          <p:nvPr>
            <p:ph idx="1" type="body"/>
          </p:nvPr>
        </p:nvSpPr>
        <p:spPr>
          <a:xfrm>
            <a:off x="443675" y="1209200"/>
            <a:ext cx="8760300" cy="5263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en-US" sz="2500">
                <a:solidFill>
                  <a:srgbClr val="4D4D4D"/>
                </a:solidFill>
                <a:highlight>
                  <a:srgbClr val="FFFFFF"/>
                </a:highlight>
                <a:latin typeface="Merriweather"/>
                <a:ea typeface="Merriweather"/>
                <a:cs typeface="Merriweather"/>
                <a:sym typeface="Merriweather"/>
              </a:rPr>
              <a:t>Questo è il mio comandamento: che vi amiate gli uni gli altri, come io vi ho amati. 13 Nessuno ha un amore più grande di questo: dare la vita per i propri amici. 14 Voi siete miei amici, se farete ciò che io vi comando. 15 Non vi chiamo più servi, perché il servo non sa quello che fa il suo padrone; ma vi ho chiamati amici, perché tutto ciò che ho udito dal Padre l'ho fatto conoscere a voi. 16 Non voi avete scelto me, ma io ho scelto voi e vi ho costituiti perché andiate e portiate frutto e il vostro frutto rimanga; perché tutto quello che chiederete al Padre nel mio nome, ve lo conceda. 17 Questo vi comando: amatevi gli uni gli altri.</a:t>
            </a:r>
            <a:endParaRPr sz="2500">
              <a:solidFill>
                <a:srgbClr val="4D4D4D"/>
              </a:solidFill>
              <a:highlight>
                <a:srgbClr val="FFFFFF"/>
              </a:highlight>
              <a:latin typeface="Merriweather"/>
              <a:ea typeface="Merriweather"/>
              <a:cs typeface="Merriweather"/>
              <a:sym typeface="Merriweather"/>
            </a:endParaRPr>
          </a:p>
          <a:p>
            <a:pPr indent="0" lvl="0" marL="0" rtl="0" algn="l">
              <a:lnSpc>
                <a:spcPct val="115000"/>
              </a:lnSpc>
              <a:spcBef>
                <a:spcPts val="1500"/>
              </a:spcBef>
              <a:spcAft>
                <a:spcPts val="0"/>
              </a:spcAft>
              <a:buSzPts val="1018"/>
              <a:buNone/>
            </a:pPr>
            <a:r>
              <a:t/>
            </a:r>
            <a:endParaRPr b="1" sz="2200">
              <a:solidFill>
                <a:srgbClr val="565656"/>
              </a:solidFill>
              <a:highlight>
                <a:srgbClr val="FFFFFF"/>
              </a:highlight>
              <a:latin typeface="Arial"/>
              <a:ea typeface="Arial"/>
              <a:cs typeface="Arial"/>
              <a:sym typeface="Arial"/>
            </a:endParaRPr>
          </a:p>
        </p:txBody>
      </p:sp>
      <p:sp>
        <p:nvSpPr>
          <p:cNvPr id="168" name="Google Shape;168;g167de789b45_0_8"/>
          <p:cNvSpPr txBox="1"/>
          <p:nvPr>
            <p:ph type="title"/>
          </p:nvPr>
        </p:nvSpPr>
        <p:spPr>
          <a:xfrm>
            <a:off x="443675" y="188650"/>
            <a:ext cx="7214700" cy="429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chemeClr val="accent1"/>
              </a:buClr>
              <a:buSzPct val="100000"/>
              <a:buFont typeface="Trebuchet MS"/>
              <a:buNone/>
            </a:pPr>
            <a:r>
              <a:rPr lang="en-US"/>
              <a:t>Dal Vangelo secondo Giovanni</a:t>
            </a:r>
            <a:endParaRPr/>
          </a:p>
        </p:txBody>
      </p:sp>
      <p:pic>
        <p:nvPicPr>
          <p:cNvPr descr="GAS logo.png" id="169" name="Google Shape;169;g167de789b45_0_8"/>
          <p:cNvPicPr preferRelativeResize="0"/>
          <p:nvPr/>
        </p:nvPicPr>
        <p:blipFill rotWithShape="1">
          <a:blip r:embed="rId3">
            <a:alphaModFix/>
          </a:blip>
          <a:srcRect b="0" l="0" r="0" t="0"/>
          <a:stretch/>
        </p:blipFill>
        <p:spPr>
          <a:xfrm>
            <a:off x="10128448" y="188640"/>
            <a:ext cx="1836001" cy="936001"/>
          </a:xfrm>
          <a:prstGeom prst="rect">
            <a:avLst/>
          </a:prstGeom>
          <a:noFill/>
          <a:ln>
            <a:noFill/>
          </a:ln>
        </p:spPr>
      </p:pic>
      <p:pic>
        <p:nvPicPr>
          <p:cNvPr descr="ADS logo.png" id="170" name="Google Shape;170;g167de789b45_0_8"/>
          <p:cNvPicPr preferRelativeResize="0"/>
          <p:nvPr/>
        </p:nvPicPr>
        <p:blipFill rotWithShape="1">
          <a:blip r:embed="rId4">
            <a:alphaModFix/>
          </a:blip>
          <a:srcRect b="0" l="0" r="0" t="0"/>
          <a:stretch/>
        </p:blipFill>
        <p:spPr>
          <a:xfrm>
            <a:off x="10287923" y="5690740"/>
            <a:ext cx="1835075" cy="10080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28b9447367d_0_0"/>
          <p:cNvSpPr txBox="1"/>
          <p:nvPr>
            <p:ph idx="1" type="body"/>
          </p:nvPr>
        </p:nvSpPr>
        <p:spPr>
          <a:xfrm>
            <a:off x="325375" y="0"/>
            <a:ext cx="10055700" cy="6858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440"/>
              <a:buNone/>
            </a:pPr>
            <a:r>
              <a:t/>
            </a:r>
            <a:endParaRPr b="1" i="1" sz="2500">
              <a:solidFill>
                <a:srgbClr val="565656"/>
              </a:solidFill>
              <a:highlight>
                <a:srgbClr val="FFFFFF"/>
              </a:highlight>
              <a:latin typeface="Comic Sans MS"/>
              <a:ea typeface="Comic Sans MS"/>
              <a:cs typeface="Comic Sans MS"/>
              <a:sym typeface="Comic Sans MS"/>
            </a:endParaRPr>
          </a:p>
          <a:p>
            <a:pPr indent="0" lvl="0" marL="0" rtl="0" algn="l">
              <a:lnSpc>
                <a:spcPct val="115000"/>
              </a:lnSpc>
              <a:spcBef>
                <a:spcPts val="1200"/>
              </a:spcBef>
              <a:spcAft>
                <a:spcPts val="0"/>
              </a:spcAft>
              <a:buSzPts val="1440"/>
              <a:buNone/>
            </a:pPr>
            <a:r>
              <a:rPr b="1" i="1" lang="en-US" sz="2400">
                <a:solidFill>
                  <a:srgbClr val="565656"/>
                </a:solidFill>
                <a:highlight>
                  <a:srgbClr val="FFFFFF"/>
                </a:highlight>
                <a:latin typeface="Comic Sans MS"/>
                <a:ea typeface="Comic Sans MS"/>
                <a:cs typeface="Comic Sans MS"/>
                <a:sym typeface="Comic Sans MS"/>
              </a:rPr>
              <a:t>Grazie Don Bosco, amico, padre e maestro di noi giovani, </a:t>
            </a:r>
            <a:endParaRPr b="1" i="1" sz="2400">
              <a:solidFill>
                <a:srgbClr val="565656"/>
              </a:solidFill>
              <a:highlight>
                <a:srgbClr val="FFFFFF"/>
              </a:highlight>
              <a:latin typeface="Comic Sans MS"/>
              <a:ea typeface="Comic Sans MS"/>
              <a:cs typeface="Comic Sans MS"/>
              <a:sym typeface="Comic Sans MS"/>
            </a:endParaRPr>
          </a:p>
          <a:p>
            <a:pPr indent="0" lvl="0" marL="0" rtl="0" algn="l">
              <a:lnSpc>
                <a:spcPct val="115000"/>
              </a:lnSpc>
              <a:spcBef>
                <a:spcPts val="1200"/>
              </a:spcBef>
              <a:spcAft>
                <a:spcPts val="0"/>
              </a:spcAft>
              <a:buSzPts val="1440"/>
              <a:buNone/>
            </a:pPr>
            <a:r>
              <a:rPr b="1" i="1" lang="en-US" sz="2400">
                <a:solidFill>
                  <a:srgbClr val="565656"/>
                </a:solidFill>
                <a:highlight>
                  <a:srgbClr val="FFFFFF"/>
                </a:highlight>
                <a:latin typeface="Comic Sans MS"/>
                <a:ea typeface="Comic Sans MS"/>
                <a:cs typeface="Comic Sans MS"/>
                <a:sym typeface="Comic Sans MS"/>
              </a:rPr>
              <a:t>per il tuo sguardo che infonde fiducia. </a:t>
            </a:r>
            <a:endParaRPr b="1" i="1" sz="2400">
              <a:solidFill>
                <a:srgbClr val="565656"/>
              </a:solidFill>
              <a:highlight>
                <a:srgbClr val="FFFFFF"/>
              </a:highlight>
              <a:latin typeface="Comic Sans MS"/>
              <a:ea typeface="Comic Sans MS"/>
              <a:cs typeface="Comic Sans MS"/>
              <a:sym typeface="Comic Sans MS"/>
            </a:endParaRPr>
          </a:p>
          <a:p>
            <a:pPr indent="0" lvl="0" marL="0" rtl="0" algn="l">
              <a:lnSpc>
                <a:spcPct val="115000"/>
              </a:lnSpc>
              <a:spcBef>
                <a:spcPts val="1200"/>
              </a:spcBef>
              <a:spcAft>
                <a:spcPts val="0"/>
              </a:spcAft>
              <a:buSzPts val="1440"/>
              <a:buNone/>
            </a:pPr>
            <a:r>
              <a:rPr b="1" i="1" lang="en-US" sz="2400">
                <a:solidFill>
                  <a:srgbClr val="565656"/>
                </a:solidFill>
                <a:highlight>
                  <a:srgbClr val="FFFFFF"/>
                </a:highlight>
                <a:latin typeface="Comic Sans MS"/>
                <a:ea typeface="Comic Sans MS"/>
                <a:cs typeface="Comic Sans MS"/>
                <a:sym typeface="Comic Sans MS"/>
              </a:rPr>
              <a:t>Nel sogno, nella vita di tanti giovani, </a:t>
            </a:r>
            <a:endParaRPr b="1" i="1" sz="2400">
              <a:solidFill>
                <a:srgbClr val="565656"/>
              </a:solidFill>
              <a:highlight>
                <a:srgbClr val="FFFFFF"/>
              </a:highlight>
              <a:latin typeface="Comic Sans MS"/>
              <a:ea typeface="Comic Sans MS"/>
              <a:cs typeface="Comic Sans MS"/>
              <a:sym typeface="Comic Sans MS"/>
            </a:endParaRPr>
          </a:p>
          <a:p>
            <a:pPr indent="0" lvl="0" marL="0" rtl="0" algn="l">
              <a:lnSpc>
                <a:spcPct val="115000"/>
              </a:lnSpc>
              <a:spcBef>
                <a:spcPts val="1200"/>
              </a:spcBef>
              <a:spcAft>
                <a:spcPts val="0"/>
              </a:spcAft>
              <a:buSzPts val="1440"/>
              <a:buNone/>
            </a:pPr>
            <a:r>
              <a:rPr b="1" i="1" lang="en-US" sz="2400">
                <a:solidFill>
                  <a:srgbClr val="565656"/>
                </a:solidFill>
                <a:highlight>
                  <a:srgbClr val="FFFFFF"/>
                </a:highlight>
                <a:latin typeface="Comic Sans MS"/>
                <a:ea typeface="Comic Sans MS"/>
                <a:cs typeface="Comic Sans MS"/>
                <a:sym typeface="Comic Sans MS"/>
              </a:rPr>
              <a:t>hai accolto con trepidazione e gioia il piccolo seme della missione </a:t>
            </a:r>
            <a:endParaRPr b="1" i="1" sz="2400">
              <a:solidFill>
                <a:srgbClr val="565656"/>
              </a:solidFill>
              <a:highlight>
                <a:srgbClr val="FFFFFF"/>
              </a:highlight>
              <a:latin typeface="Comic Sans MS"/>
              <a:ea typeface="Comic Sans MS"/>
              <a:cs typeface="Comic Sans MS"/>
              <a:sym typeface="Comic Sans MS"/>
            </a:endParaRPr>
          </a:p>
          <a:p>
            <a:pPr indent="0" lvl="0" marL="0" rtl="0" algn="l">
              <a:lnSpc>
                <a:spcPct val="115000"/>
              </a:lnSpc>
              <a:spcBef>
                <a:spcPts val="1200"/>
              </a:spcBef>
              <a:spcAft>
                <a:spcPts val="0"/>
              </a:spcAft>
              <a:buSzPts val="1440"/>
              <a:buNone/>
            </a:pPr>
            <a:r>
              <a:rPr b="1" i="1" lang="en-US" sz="2400">
                <a:solidFill>
                  <a:srgbClr val="565656"/>
                </a:solidFill>
                <a:highlight>
                  <a:srgbClr val="FFFFFF"/>
                </a:highlight>
                <a:latin typeface="Comic Sans MS"/>
                <a:ea typeface="Comic Sans MS"/>
                <a:cs typeface="Comic Sans MS"/>
                <a:sym typeface="Comic Sans MS"/>
              </a:rPr>
              <a:t>che il Signore ti ha affidato. </a:t>
            </a:r>
            <a:endParaRPr b="1" i="1" sz="2400">
              <a:solidFill>
                <a:srgbClr val="565656"/>
              </a:solidFill>
              <a:highlight>
                <a:srgbClr val="FFFFFF"/>
              </a:highlight>
              <a:latin typeface="Comic Sans MS"/>
              <a:ea typeface="Comic Sans MS"/>
              <a:cs typeface="Comic Sans MS"/>
              <a:sym typeface="Comic Sans MS"/>
            </a:endParaRPr>
          </a:p>
          <a:p>
            <a:pPr indent="0" lvl="0" marL="0" rtl="0" algn="l">
              <a:lnSpc>
                <a:spcPct val="115000"/>
              </a:lnSpc>
              <a:spcBef>
                <a:spcPts val="1200"/>
              </a:spcBef>
              <a:spcAft>
                <a:spcPts val="0"/>
              </a:spcAft>
              <a:buSzPts val="1440"/>
              <a:buNone/>
            </a:pPr>
            <a:r>
              <a:rPr b="1" i="1" lang="en-US" sz="2400">
                <a:solidFill>
                  <a:srgbClr val="565656"/>
                </a:solidFill>
                <a:highlight>
                  <a:srgbClr val="FFFFFF"/>
                </a:highlight>
                <a:latin typeface="Comic Sans MS"/>
                <a:ea typeface="Comic Sans MS"/>
                <a:cs typeface="Comic Sans MS"/>
                <a:sym typeface="Comic Sans MS"/>
              </a:rPr>
              <a:t>L'hai coltivato con amore e passione. </a:t>
            </a:r>
            <a:endParaRPr b="1" i="1" sz="2400">
              <a:solidFill>
                <a:srgbClr val="565656"/>
              </a:solidFill>
              <a:highlight>
                <a:srgbClr val="FFFFFF"/>
              </a:highlight>
              <a:latin typeface="Comic Sans MS"/>
              <a:ea typeface="Comic Sans MS"/>
              <a:cs typeface="Comic Sans MS"/>
              <a:sym typeface="Comic Sans MS"/>
            </a:endParaRPr>
          </a:p>
          <a:p>
            <a:pPr indent="0" lvl="0" marL="0" rtl="0" algn="l">
              <a:lnSpc>
                <a:spcPct val="115000"/>
              </a:lnSpc>
              <a:spcBef>
                <a:spcPts val="1200"/>
              </a:spcBef>
              <a:spcAft>
                <a:spcPts val="0"/>
              </a:spcAft>
              <a:buSzPts val="1440"/>
              <a:buNone/>
            </a:pPr>
            <a:r>
              <a:rPr b="1" i="1" lang="en-US" sz="2400">
                <a:solidFill>
                  <a:srgbClr val="565656"/>
                </a:solidFill>
                <a:highlight>
                  <a:srgbClr val="FFFFFF"/>
                </a:highlight>
                <a:latin typeface="Comic Sans MS"/>
                <a:ea typeface="Comic Sans MS"/>
                <a:cs typeface="Comic Sans MS"/>
                <a:sym typeface="Comic Sans MS"/>
              </a:rPr>
              <a:t>Ed è fiorito in sorriso, speranza, gioco, musica, scuola, </a:t>
            </a:r>
            <a:endParaRPr b="1" i="1" sz="2400">
              <a:solidFill>
                <a:srgbClr val="565656"/>
              </a:solidFill>
              <a:highlight>
                <a:srgbClr val="FFFFFF"/>
              </a:highlight>
              <a:latin typeface="Comic Sans MS"/>
              <a:ea typeface="Comic Sans MS"/>
              <a:cs typeface="Comic Sans MS"/>
              <a:sym typeface="Comic Sans MS"/>
            </a:endParaRPr>
          </a:p>
          <a:p>
            <a:pPr indent="0" lvl="0" marL="0" rtl="0" algn="l">
              <a:lnSpc>
                <a:spcPct val="115000"/>
              </a:lnSpc>
              <a:spcBef>
                <a:spcPts val="1200"/>
              </a:spcBef>
              <a:spcAft>
                <a:spcPts val="0"/>
              </a:spcAft>
              <a:buSzPts val="1440"/>
              <a:buNone/>
            </a:pPr>
            <a:r>
              <a:rPr b="1" i="1" lang="en-US" sz="2400">
                <a:solidFill>
                  <a:srgbClr val="565656"/>
                </a:solidFill>
                <a:highlight>
                  <a:srgbClr val="FFFFFF"/>
                </a:highlight>
                <a:latin typeface="Comic Sans MS"/>
                <a:ea typeface="Comic Sans MS"/>
                <a:cs typeface="Comic Sans MS"/>
                <a:sym typeface="Comic Sans MS"/>
              </a:rPr>
              <a:t>laboratori, proposta di vita e futuro. </a:t>
            </a:r>
            <a:endParaRPr b="1" i="1" sz="2400">
              <a:solidFill>
                <a:srgbClr val="565656"/>
              </a:solidFill>
              <a:highlight>
                <a:srgbClr val="FFFFFF"/>
              </a:highlight>
              <a:latin typeface="Comic Sans MS"/>
              <a:ea typeface="Comic Sans MS"/>
              <a:cs typeface="Comic Sans MS"/>
              <a:sym typeface="Comic Sans MS"/>
            </a:endParaRPr>
          </a:p>
          <a:p>
            <a:pPr indent="0" lvl="0" marL="0" rtl="0" algn="l">
              <a:lnSpc>
                <a:spcPct val="115000"/>
              </a:lnSpc>
              <a:spcBef>
                <a:spcPts val="1200"/>
              </a:spcBef>
              <a:spcAft>
                <a:spcPts val="0"/>
              </a:spcAft>
              <a:buSzPts val="1440"/>
              <a:buNone/>
            </a:pPr>
            <a:r>
              <a:rPr b="1" i="1" lang="en-US" sz="2400">
                <a:solidFill>
                  <a:srgbClr val="565656"/>
                </a:solidFill>
                <a:highlight>
                  <a:srgbClr val="FFFFFF"/>
                </a:highlight>
                <a:latin typeface="Comic Sans MS"/>
                <a:ea typeface="Comic Sans MS"/>
                <a:cs typeface="Comic Sans MS"/>
                <a:sym typeface="Comic Sans MS"/>
              </a:rPr>
              <a:t>Perchè noi giovani possiamo gustare Gioia vera </a:t>
            </a:r>
            <a:endParaRPr b="1" i="1" sz="2400">
              <a:solidFill>
                <a:srgbClr val="565656"/>
              </a:solidFill>
              <a:highlight>
                <a:srgbClr val="FFFFFF"/>
              </a:highlight>
              <a:latin typeface="Comic Sans MS"/>
              <a:ea typeface="Comic Sans MS"/>
              <a:cs typeface="Comic Sans MS"/>
              <a:sym typeface="Comic Sans MS"/>
            </a:endParaRPr>
          </a:p>
          <a:p>
            <a:pPr indent="0" lvl="0" marL="0" rtl="0" algn="l">
              <a:lnSpc>
                <a:spcPct val="115000"/>
              </a:lnSpc>
              <a:spcBef>
                <a:spcPts val="1200"/>
              </a:spcBef>
              <a:spcAft>
                <a:spcPts val="0"/>
              </a:spcAft>
              <a:buSzPts val="1440"/>
              <a:buNone/>
            </a:pPr>
            <a:r>
              <a:rPr b="1" i="1" lang="en-US" sz="2400">
                <a:solidFill>
                  <a:srgbClr val="565656"/>
                </a:solidFill>
                <a:highlight>
                  <a:srgbClr val="FFFFFF"/>
                </a:highlight>
                <a:latin typeface="Comic Sans MS"/>
                <a:ea typeface="Comic Sans MS"/>
                <a:cs typeface="Comic Sans MS"/>
                <a:sym typeface="Comic Sans MS"/>
              </a:rPr>
              <a:t>nell'incontro con Gesù, </a:t>
            </a:r>
            <a:endParaRPr b="1" i="1" sz="2400">
              <a:solidFill>
                <a:srgbClr val="565656"/>
              </a:solidFill>
              <a:highlight>
                <a:srgbClr val="FFFFFF"/>
              </a:highlight>
              <a:latin typeface="Comic Sans MS"/>
              <a:ea typeface="Comic Sans MS"/>
              <a:cs typeface="Comic Sans MS"/>
              <a:sym typeface="Comic Sans MS"/>
            </a:endParaRPr>
          </a:p>
          <a:p>
            <a:pPr indent="0" lvl="0" marL="0" rtl="0" algn="l">
              <a:lnSpc>
                <a:spcPct val="115000"/>
              </a:lnSpc>
              <a:spcBef>
                <a:spcPts val="1200"/>
              </a:spcBef>
              <a:spcAft>
                <a:spcPts val="0"/>
              </a:spcAft>
              <a:buSzPts val="1440"/>
              <a:buNone/>
            </a:pPr>
            <a:r>
              <a:rPr b="1" i="1" lang="en-US" sz="2400">
                <a:solidFill>
                  <a:srgbClr val="565656"/>
                </a:solidFill>
                <a:highlight>
                  <a:srgbClr val="FFFFFF"/>
                </a:highlight>
                <a:latin typeface="Comic Sans MS"/>
                <a:ea typeface="Comic Sans MS"/>
                <a:cs typeface="Comic Sans MS"/>
                <a:sym typeface="Comic Sans MS"/>
              </a:rPr>
              <a:t>Pane, Perdono e vita riuscita. </a:t>
            </a:r>
            <a:endParaRPr b="1" sz="2400">
              <a:solidFill>
                <a:srgbClr val="565656"/>
              </a:solidFill>
              <a:highlight>
                <a:srgbClr val="FFFFFF"/>
              </a:highlight>
              <a:latin typeface="Comic Sans MS"/>
              <a:ea typeface="Comic Sans MS"/>
              <a:cs typeface="Comic Sans MS"/>
              <a:sym typeface="Comic Sans MS"/>
            </a:endParaRPr>
          </a:p>
        </p:txBody>
      </p:sp>
      <p:pic>
        <p:nvPicPr>
          <p:cNvPr id="177" name="Google Shape;177;g28b9447367d_0_0"/>
          <p:cNvPicPr preferRelativeResize="0"/>
          <p:nvPr/>
        </p:nvPicPr>
        <p:blipFill rotWithShape="1">
          <a:blip r:embed="rId3">
            <a:alphaModFix/>
          </a:blip>
          <a:srcRect b="0" l="0" r="0" t="0"/>
          <a:stretch/>
        </p:blipFill>
        <p:spPr>
          <a:xfrm>
            <a:off x="7453475" y="4421600"/>
            <a:ext cx="1683750" cy="237375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2afd38bc0e4_0_1"/>
          <p:cNvSpPr txBox="1"/>
          <p:nvPr>
            <p:ph idx="1" type="body"/>
          </p:nvPr>
        </p:nvSpPr>
        <p:spPr>
          <a:xfrm>
            <a:off x="325375" y="0"/>
            <a:ext cx="10055700" cy="6858000"/>
          </a:xfrm>
          <a:prstGeom prst="rect">
            <a:avLst/>
          </a:prstGeom>
          <a:noFill/>
          <a:ln>
            <a:noFill/>
          </a:ln>
        </p:spPr>
        <p:txBody>
          <a:bodyPr anchorCtr="0" anchor="t" bIns="45700" lIns="91425" spcFirstLastPara="1" rIns="91425" wrap="square" tIns="45700">
            <a:noAutofit/>
          </a:bodyPr>
          <a:lstStyle/>
          <a:p>
            <a:pPr indent="0" lvl="0" marL="0" rtl="0" algn="r">
              <a:lnSpc>
                <a:spcPct val="115000"/>
              </a:lnSpc>
              <a:spcBef>
                <a:spcPts val="0"/>
              </a:spcBef>
              <a:spcAft>
                <a:spcPts val="0"/>
              </a:spcAft>
              <a:buClr>
                <a:schemeClr val="dk1"/>
              </a:buClr>
              <a:buSzPts val="1100"/>
              <a:buFont typeface="Arial"/>
              <a:buNone/>
            </a:pPr>
            <a:r>
              <a:t/>
            </a:r>
            <a:endParaRPr b="1" sz="1300">
              <a:solidFill>
                <a:srgbClr val="232323"/>
              </a:solidFill>
              <a:highlight>
                <a:srgbClr val="FFFFFF"/>
              </a:highlight>
              <a:latin typeface="Arial"/>
              <a:ea typeface="Arial"/>
              <a:cs typeface="Arial"/>
              <a:sym typeface="Arial"/>
            </a:endParaRPr>
          </a:p>
          <a:p>
            <a:pPr indent="0" lvl="0" marL="0" rtl="0" algn="l">
              <a:lnSpc>
                <a:spcPct val="115000"/>
              </a:lnSpc>
              <a:spcBef>
                <a:spcPts val="1200"/>
              </a:spcBef>
              <a:spcAft>
                <a:spcPts val="0"/>
              </a:spcAft>
              <a:buSzPts val="1440"/>
              <a:buNone/>
            </a:pPr>
            <a:r>
              <a:rPr b="1" i="1" lang="en-US" sz="2600">
                <a:solidFill>
                  <a:srgbClr val="565656"/>
                </a:solidFill>
                <a:highlight>
                  <a:srgbClr val="FFFFFF"/>
                </a:highlight>
                <a:latin typeface="Comic Sans MS"/>
                <a:ea typeface="Comic Sans MS"/>
                <a:cs typeface="Comic Sans MS"/>
                <a:sym typeface="Comic Sans MS"/>
              </a:rPr>
              <a:t>Caro Don Bosco, invoca anche per me </a:t>
            </a:r>
            <a:endParaRPr b="1" i="1" sz="2600">
              <a:solidFill>
                <a:srgbClr val="565656"/>
              </a:solidFill>
              <a:highlight>
                <a:srgbClr val="FFFFFF"/>
              </a:highlight>
              <a:latin typeface="Comic Sans MS"/>
              <a:ea typeface="Comic Sans MS"/>
              <a:cs typeface="Comic Sans MS"/>
              <a:sym typeface="Comic Sans MS"/>
            </a:endParaRPr>
          </a:p>
          <a:p>
            <a:pPr indent="0" lvl="0" marL="0" rtl="0" algn="l">
              <a:lnSpc>
                <a:spcPct val="115000"/>
              </a:lnSpc>
              <a:spcBef>
                <a:spcPts val="1200"/>
              </a:spcBef>
              <a:spcAft>
                <a:spcPts val="0"/>
              </a:spcAft>
              <a:buSzPts val="1440"/>
              <a:buNone/>
            </a:pPr>
            <a:r>
              <a:rPr b="1" i="1" lang="en-US" sz="2600">
                <a:solidFill>
                  <a:srgbClr val="565656"/>
                </a:solidFill>
                <a:highlight>
                  <a:srgbClr val="FFFFFF"/>
                </a:highlight>
                <a:latin typeface="Comic Sans MS"/>
                <a:ea typeface="Comic Sans MS"/>
                <a:cs typeface="Comic Sans MS"/>
                <a:sym typeface="Comic Sans MS"/>
              </a:rPr>
              <a:t>luce, docilità e forza </a:t>
            </a:r>
            <a:endParaRPr b="1" i="1" sz="2600">
              <a:solidFill>
                <a:srgbClr val="565656"/>
              </a:solidFill>
              <a:highlight>
                <a:srgbClr val="FFFFFF"/>
              </a:highlight>
              <a:latin typeface="Comic Sans MS"/>
              <a:ea typeface="Comic Sans MS"/>
              <a:cs typeface="Comic Sans MS"/>
              <a:sym typeface="Comic Sans MS"/>
            </a:endParaRPr>
          </a:p>
          <a:p>
            <a:pPr indent="0" lvl="0" marL="0" rtl="0" algn="l">
              <a:lnSpc>
                <a:spcPct val="115000"/>
              </a:lnSpc>
              <a:spcBef>
                <a:spcPts val="1200"/>
              </a:spcBef>
              <a:spcAft>
                <a:spcPts val="0"/>
              </a:spcAft>
              <a:buSzPts val="1440"/>
              <a:buNone/>
            </a:pPr>
            <a:r>
              <a:rPr b="1" i="1" lang="en-US" sz="2600">
                <a:solidFill>
                  <a:srgbClr val="565656"/>
                </a:solidFill>
                <a:highlight>
                  <a:srgbClr val="FFFFFF"/>
                </a:highlight>
                <a:latin typeface="Comic Sans MS"/>
                <a:ea typeface="Comic Sans MS"/>
                <a:cs typeface="Comic Sans MS"/>
                <a:sym typeface="Comic Sans MS"/>
              </a:rPr>
              <a:t>per seguire te e il Signore, </a:t>
            </a:r>
            <a:endParaRPr b="1" i="1" sz="2600">
              <a:solidFill>
                <a:srgbClr val="565656"/>
              </a:solidFill>
              <a:highlight>
                <a:srgbClr val="FFFFFF"/>
              </a:highlight>
              <a:latin typeface="Comic Sans MS"/>
              <a:ea typeface="Comic Sans MS"/>
              <a:cs typeface="Comic Sans MS"/>
              <a:sym typeface="Comic Sans MS"/>
            </a:endParaRPr>
          </a:p>
          <a:p>
            <a:pPr indent="0" lvl="0" marL="0" rtl="0" algn="l">
              <a:lnSpc>
                <a:spcPct val="115000"/>
              </a:lnSpc>
              <a:spcBef>
                <a:spcPts val="1200"/>
              </a:spcBef>
              <a:spcAft>
                <a:spcPts val="0"/>
              </a:spcAft>
              <a:buSzPts val="1440"/>
              <a:buNone/>
            </a:pPr>
            <a:r>
              <a:rPr b="1" i="1" lang="en-US" sz="2600">
                <a:solidFill>
                  <a:srgbClr val="565656"/>
                </a:solidFill>
                <a:highlight>
                  <a:srgbClr val="FFFFFF"/>
                </a:highlight>
                <a:latin typeface="Comic Sans MS"/>
                <a:ea typeface="Comic Sans MS"/>
                <a:cs typeface="Comic Sans MS"/>
                <a:sym typeface="Comic Sans MS"/>
              </a:rPr>
              <a:t>ed essere, con l'aiuto di Maria, </a:t>
            </a:r>
            <a:endParaRPr b="1" i="1" sz="2600">
              <a:solidFill>
                <a:srgbClr val="565656"/>
              </a:solidFill>
              <a:highlight>
                <a:srgbClr val="FFFFFF"/>
              </a:highlight>
              <a:latin typeface="Comic Sans MS"/>
              <a:ea typeface="Comic Sans MS"/>
              <a:cs typeface="Comic Sans MS"/>
              <a:sym typeface="Comic Sans MS"/>
            </a:endParaRPr>
          </a:p>
          <a:p>
            <a:pPr indent="0" lvl="0" marL="0" rtl="0" algn="l">
              <a:lnSpc>
                <a:spcPct val="115000"/>
              </a:lnSpc>
              <a:spcBef>
                <a:spcPts val="1200"/>
              </a:spcBef>
              <a:spcAft>
                <a:spcPts val="0"/>
              </a:spcAft>
              <a:buSzPts val="1440"/>
              <a:buNone/>
            </a:pPr>
            <a:r>
              <a:rPr b="1" i="1" lang="en-US" sz="2600">
                <a:solidFill>
                  <a:srgbClr val="565656"/>
                </a:solidFill>
                <a:highlight>
                  <a:srgbClr val="FFFFFF"/>
                </a:highlight>
                <a:latin typeface="Comic Sans MS"/>
                <a:ea typeface="Comic Sans MS"/>
                <a:cs typeface="Comic Sans MS"/>
                <a:sym typeface="Comic Sans MS"/>
              </a:rPr>
              <a:t>uno dei tuoi meravigliosi giovani. </a:t>
            </a:r>
            <a:endParaRPr b="1" i="1" sz="2600">
              <a:solidFill>
                <a:srgbClr val="565656"/>
              </a:solidFill>
              <a:highlight>
                <a:srgbClr val="FFFFFF"/>
              </a:highlight>
              <a:latin typeface="Comic Sans MS"/>
              <a:ea typeface="Comic Sans MS"/>
              <a:cs typeface="Comic Sans MS"/>
              <a:sym typeface="Comic Sans MS"/>
            </a:endParaRPr>
          </a:p>
          <a:p>
            <a:pPr indent="0" lvl="0" marL="0" rtl="0" algn="l">
              <a:lnSpc>
                <a:spcPct val="115000"/>
              </a:lnSpc>
              <a:spcBef>
                <a:spcPts val="1200"/>
              </a:spcBef>
              <a:spcAft>
                <a:spcPts val="0"/>
              </a:spcAft>
              <a:buSzPts val="1440"/>
              <a:buNone/>
            </a:pPr>
            <a:r>
              <a:rPr b="1" i="1" lang="en-US" sz="2600">
                <a:solidFill>
                  <a:srgbClr val="565656"/>
                </a:solidFill>
                <a:highlight>
                  <a:srgbClr val="FFFFFF"/>
                </a:highlight>
                <a:latin typeface="Comic Sans MS"/>
                <a:ea typeface="Comic Sans MS"/>
                <a:cs typeface="Comic Sans MS"/>
                <a:sym typeface="Comic Sans MS"/>
              </a:rPr>
              <a:t>E l'antico sogno sulla collina dei Becchi </a:t>
            </a:r>
            <a:endParaRPr b="1" i="1" sz="2600">
              <a:solidFill>
                <a:srgbClr val="565656"/>
              </a:solidFill>
              <a:highlight>
                <a:srgbClr val="FFFFFF"/>
              </a:highlight>
              <a:latin typeface="Comic Sans MS"/>
              <a:ea typeface="Comic Sans MS"/>
              <a:cs typeface="Comic Sans MS"/>
              <a:sym typeface="Comic Sans MS"/>
            </a:endParaRPr>
          </a:p>
          <a:p>
            <a:pPr indent="0" lvl="0" marL="0" rtl="0" algn="l">
              <a:lnSpc>
                <a:spcPct val="115000"/>
              </a:lnSpc>
              <a:spcBef>
                <a:spcPts val="1200"/>
              </a:spcBef>
              <a:spcAft>
                <a:spcPts val="0"/>
              </a:spcAft>
              <a:buSzPts val="1440"/>
              <a:buNone/>
            </a:pPr>
            <a:r>
              <a:rPr b="1" i="1" lang="en-US" sz="2600">
                <a:solidFill>
                  <a:srgbClr val="565656"/>
                </a:solidFill>
                <a:highlight>
                  <a:srgbClr val="FFFFFF"/>
                </a:highlight>
                <a:latin typeface="Comic Sans MS"/>
                <a:ea typeface="Comic Sans MS"/>
                <a:cs typeface="Comic Sans MS"/>
                <a:sym typeface="Comic Sans MS"/>
              </a:rPr>
              <a:t>diverrà meravigliosa realtà </a:t>
            </a:r>
            <a:endParaRPr b="1" i="1" sz="2600">
              <a:solidFill>
                <a:srgbClr val="565656"/>
              </a:solidFill>
              <a:highlight>
                <a:srgbClr val="FFFFFF"/>
              </a:highlight>
              <a:latin typeface="Comic Sans MS"/>
              <a:ea typeface="Comic Sans MS"/>
              <a:cs typeface="Comic Sans MS"/>
              <a:sym typeface="Comic Sans MS"/>
            </a:endParaRPr>
          </a:p>
          <a:p>
            <a:pPr indent="0" lvl="0" marL="0" rtl="0" algn="l">
              <a:lnSpc>
                <a:spcPct val="115000"/>
              </a:lnSpc>
              <a:spcBef>
                <a:spcPts val="1200"/>
              </a:spcBef>
              <a:spcAft>
                <a:spcPts val="0"/>
              </a:spcAft>
              <a:buSzPts val="1440"/>
              <a:buNone/>
            </a:pPr>
            <a:r>
              <a:rPr b="1" i="1" lang="en-US" sz="2600">
                <a:solidFill>
                  <a:srgbClr val="565656"/>
                </a:solidFill>
                <a:highlight>
                  <a:srgbClr val="FFFFFF"/>
                </a:highlight>
                <a:latin typeface="Comic Sans MS"/>
                <a:ea typeface="Comic Sans MS"/>
                <a:cs typeface="Comic Sans MS"/>
                <a:sym typeface="Comic Sans MS"/>
              </a:rPr>
              <a:t>e compimento dell'eterna fedeltà di Dio </a:t>
            </a:r>
            <a:endParaRPr b="1" i="1" sz="2600">
              <a:solidFill>
                <a:srgbClr val="565656"/>
              </a:solidFill>
              <a:highlight>
                <a:srgbClr val="FFFFFF"/>
              </a:highlight>
              <a:latin typeface="Comic Sans MS"/>
              <a:ea typeface="Comic Sans MS"/>
              <a:cs typeface="Comic Sans MS"/>
              <a:sym typeface="Comic Sans MS"/>
            </a:endParaRPr>
          </a:p>
          <a:p>
            <a:pPr indent="0" lvl="0" marL="0" rtl="0" algn="l">
              <a:lnSpc>
                <a:spcPct val="115000"/>
              </a:lnSpc>
              <a:spcBef>
                <a:spcPts val="1200"/>
              </a:spcBef>
              <a:spcAft>
                <a:spcPts val="0"/>
              </a:spcAft>
              <a:buSzPts val="1440"/>
              <a:buNone/>
            </a:pPr>
            <a:r>
              <a:rPr b="1" i="1" lang="en-US" sz="2600">
                <a:solidFill>
                  <a:srgbClr val="565656"/>
                </a:solidFill>
                <a:highlight>
                  <a:srgbClr val="FFFFFF"/>
                </a:highlight>
                <a:latin typeface="Comic Sans MS"/>
                <a:ea typeface="Comic Sans MS"/>
                <a:cs typeface="Comic Sans MS"/>
                <a:sym typeface="Comic Sans MS"/>
              </a:rPr>
              <a:t>che sempre riempie di ammirato stupore.</a:t>
            </a:r>
            <a:r>
              <a:rPr b="1" i="1" lang="en-US" sz="2100">
                <a:solidFill>
                  <a:srgbClr val="565656"/>
                </a:solidFill>
                <a:highlight>
                  <a:srgbClr val="FFFFFF"/>
                </a:highlight>
                <a:latin typeface="Comic Sans MS"/>
                <a:ea typeface="Comic Sans MS"/>
                <a:cs typeface="Comic Sans MS"/>
                <a:sym typeface="Comic Sans MS"/>
              </a:rPr>
              <a:t> </a:t>
            </a:r>
            <a:endParaRPr b="1" i="1" sz="2100">
              <a:solidFill>
                <a:srgbClr val="565656"/>
              </a:solidFill>
              <a:highlight>
                <a:srgbClr val="FFFFFF"/>
              </a:highlight>
              <a:latin typeface="Comic Sans MS"/>
              <a:ea typeface="Comic Sans MS"/>
              <a:cs typeface="Comic Sans MS"/>
              <a:sym typeface="Comic Sans MS"/>
            </a:endParaRPr>
          </a:p>
          <a:p>
            <a:pPr indent="0" lvl="0" marL="0" rtl="0" algn="l">
              <a:lnSpc>
                <a:spcPct val="115000"/>
              </a:lnSpc>
              <a:spcBef>
                <a:spcPts val="1200"/>
              </a:spcBef>
              <a:spcAft>
                <a:spcPts val="0"/>
              </a:spcAft>
              <a:buSzPts val="1440"/>
              <a:buNone/>
            </a:pPr>
            <a:r>
              <a:rPr b="1" i="1" lang="en-US" sz="2100">
                <a:solidFill>
                  <a:srgbClr val="565656"/>
                </a:solidFill>
                <a:highlight>
                  <a:srgbClr val="FFFFFF"/>
                </a:highlight>
                <a:latin typeface="Comic Sans MS"/>
                <a:ea typeface="Comic Sans MS"/>
                <a:cs typeface="Comic Sans MS"/>
                <a:sym typeface="Comic Sans MS"/>
              </a:rPr>
              <a:t>Amen</a:t>
            </a:r>
            <a:endParaRPr b="1" i="1" sz="2100">
              <a:solidFill>
                <a:srgbClr val="565656"/>
              </a:solidFill>
              <a:highlight>
                <a:srgbClr val="FFFFFF"/>
              </a:highlight>
              <a:latin typeface="Comic Sans MS"/>
              <a:ea typeface="Comic Sans MS"/>
              <a:cs typeface="Comic Sans MS"/>
              <a:sym typeface="Comic Sans MS"/>
            </a:endParaRPr>
          </a:p>
        </p:txBody>
      </p:sp>
      <p:pic>
        <p:nvPicPr>
          <p:cNvPr id="184" name="Google Shape;184;g2afd38bc0e4_0_1"/>
          <p:cNvPicPr preferRelativeResize="0"/>
          <p:nvPr/>
        </p:nvPicPr>
        <p:blipFill rotWithShape="1">
          <a:blip r:embed="rId3">
            <a:alphaModFix/>
          </a:blip>
          <a:srcRect b="0" l="0" r="0" t="0"/>
          <a:stretch/>
        </p:blipFill>
        <p:spPr>
          <a:xfrm>
            <a:off x="6991375" y="1066306"/>
            <a:ext cx="2912975" cy="4001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167de789b45_0_0"/>
          <p:cNvSpPr txBox="1"/>
          <p:nvPr>
            <p:ph type="title"/>
          </p:nvPr>
        </p:nvSpPr>
        <p:spPr>
          <a:xfrm>
            <a:off x="1268909" y="769500"/>
            <a:ext cx="8094000" cy="3022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b="1" lang="en-US"/>
              <a:t>VOGLIO ESSERE COME TE</a:t>
            </a:r>
            <a:endParaRPr b="1"/>
          </a:p>
        </p:txBody>
      </p:sp>
      <p:pic>
        <p:nvPicPr>
          <p:cNvPr descr="GAS logo.png" id="191" name="Google Shape;191;g167de789b45_0_0"/>
          <p:cNvPicPr preferRelativeResize="0"/>
          <p:nvPr/>
        </p:nvPicPr>
        <p:blipFill rotWithShape="1">
          <a:blip r:embed="rId3">
            <a:alphaModFix/>
          </a:blip>
          <a:srcRect b="0" l="0" r="0" t="0"/>
          <a:stretch/>
        </p:blipFill>
        <p:spPr>
          <a:xfrm>
            <a:off x="10128448" y="188640"/>
            <a:ext cx="1836001" cy="936001"/>
          </a:xfrm>
          <a:prstGeom prst="rect">
            <a:avLst/>
          </a:prstGeom>
          <a:noFill/>
          <a:ln>
            <a:noFill/>
          </a:ln>
        </p:spPr>
      </p:pic>
      <p:pic>
        <p:nvPicPr>
          <p:cNvPr descr="ADS logo.png" id="192" name="Google Shape;192;g167de789b45_0_0"/>
          <p:cNvPicPr preferRelativeResize="0"/>
          <p:nvPr/>
        </p:nvPicPr>
        <p:blipFill rotWithShape="1">
          <a:blip r:embed="rId4">
            <a:alphaModFix/>
          </a:blip>
          <a:srcRect b="0" l="0" r="0" t="0"/>
          <a:stretch/>
        </p:blipFill>
        <p:spPr>
          <a:xfrm>
            <a:off x="10128448" y="5589240"/>
            <a:ext cx="1835077" cy="1008000"/>
          </a:xfrm>
          <a:prstGeom prst="rect">
            <a:avLst/>
          </a:prstGeom>
          <a:noFill/>
          <a:ln>
            <a:noFill/>
          </a:ln>
        </p:spPr>
      </p:pic>
      <p:pic>
        <p:nvPicPr>
          <p:cNvPr id="193" name="Google Shape;193;g167de789b45_0_0"/>
          <p:cNvPicPr preferRelativeResize="0"/>
          <p:nvPr/>
        </p:nvPicPr>
        <p:blipFill rotWithShape="1">
          <a:blip r:embed="rId5">
            <a:alphaModFix/>
          </a:blip>
          <a:srcRect b="4641" l="0" r="0" t="0"/>
          <a:stretch/>
        </p:blipFill>
        <p:spPr>
          <a:xfrm>
            <a:off x="5180200" y="1657725"/>
            <a:ext cx="3043825" cy="4017450"/>
          </a:xfrm>
          <a:prstGeom prst="rect">
            <a:avLst/>
          </a:prstGeom>
          <a:noFill/>
          <a:ln>
            <a:noFill/>
          </a:ln>
        </p:spPr>
      </p:pic>
      <p:pic>
        <p:nvPicPr>
          <p:cNvPr id="194" name="Google Shape;194;g167de789b45_0_0"/>
          <p:cNvPicPr preferRelativeResize="0"/>
          <p:nvPr/>
        </p:nvPicPr>
        <p:blipFill rotWithShape="1">
          <a:blip r:embed="rId6">
            <a:alphaModFix/>
          </a:blip>
          <a:srcRect b="6681" l="0" r="0" t="0"/>
          <a:stretch/>
        </p:blipFill>
        <p:spPr>
          <a:xfrm>
            <a:off x="1502425" y="1657725"/>
            <a:ext cx="3043825" cy="393152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faccettatura">
  <a:themeElements>
    <a:clrScheme name="Equinozio">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2019-11-13T15:17:43Z</dcterms:created>
  <dc:creator>Davide Righele</dc:creator>
</cp:coreProperties>
</file>