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g0hM0FVDIwjOFpkgRBQoO5LF7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9d2ca0af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9d2ca0af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b9d2ca0af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450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4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450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2352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235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450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450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450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2352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235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YZ88wRAs3ac" TargetMode="External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5229425" y="0"/>
            <a:ext cx="696257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85">
            <a:off x="352100" y="2412625"/>
            <a:ext cx="5575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i="0" lang="en-US" sz="64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PREGHIERA</a:t>
            </a:r>
            <a:endParaRPr i="0" sz="64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965125" y="3507150"/>
            <a:ext cx="42162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INCONTRO 16/02/2024</a:t>
            </a:r>
            <a:endParaRPr b="1" sz="22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67de789b45_0_16"/>
          <p:cNvSpPr txBox="1"/>
          <p:nvPr/>
        </p:nvSpPr>
        <p:spPr>
          <a:xfrm>
            <a:off x="637925" y="6197050"/>
            <a:ext cx="481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https://www.youtube.com/watch?v=YZ88wRAs3ac</a:t>
            </a:r>
            <a:endParaRPr/>
          </a:p>
        </p:txBody>
      </p:sp>
      <p:pic>
        <p:nvPicPr>
          <p:cNvPr id="161" name="Google Shape;161;g167de789b45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1300" y="188650"/>
            <a:ext cx="6896975" cy="57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/>
          <p:nvPr>
            <p:ph idx="1" type="body"/>
          </p:nvPr>
        </p:nvSpPr>
        <p:spPr>
          <a:xfrm>
            <a:off x="443675" y="1209200"/>
            <a:ext cx="8760300" cy="5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Guardate le mie mani e i miei piedi: sono proprio io! Toccatemi e guardate; un fantasma non ha carne e ossa come vedete che io ho». Dicendo questo, mostrò loro le mani e i piedi. Ma poiché per la grande gioia ancora non credevano ed erano stupefatti, disse: «Avete qui qualche cosa da mangiare?». Gli offrirono una porzione di pesce arrostito; egli lo prese e lo mangiò davanti a loro.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Poi disse: «Sono queste le parole che vi dicevo quando ero ancora con voi: bisogna che si compiano tutte le cose scritte su di me nella Legge di Mosè, nei Profeti e nei Salmi». Allora aprì loro la mente all'intelligenza delle Scritture e disse: «Così sta scritto: il Cristo dovrà patire e risuscitare dai morti il terzo giorno e nel suo nome saranno predicati a tutte le genti la conversione e il perdono dei peccati, cominciando da Gerusalemme. Di questo voi siete testimoni. E io manderò su di voi quello che il Padre mio ha promesso; ma voi restate in città, finché non siate rivestiti di potenza dall'alto»</a:t>
            </a:r>
            <a:endParaRPr sz="34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2200">
              <a:solidFill>
                <a:srgbClr val="5656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67de789b45_0_8"/>
          <p:cNvSpPr txBox="1"/>
          <p:nvPr>
            <p:ph type="title"/>
          </p:nvPr>
        </p:nvSpPr>
        <p:spPr>
          <a:xfrm>
            <a:off x="443675" y="188650"/>
            <a:ext cx="7214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 Vangelo secondo Luca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69" name="Google Shape;169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0" name="Google Shape;170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923" y="56907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9d2ca0afa_0_2"/>
          <p:cNvSpPr txBox="1"/>
          <p:nvPr>
            <p:ph type="title"/>
          </p:nvPr>
        </p:nvSpPr>
        <p:spPr>
          <a:xfrm>
            <a:off x="398134" y="346475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Dalle memorie biografiche di Don Bosco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g2b9d2ca0afa_0_2"/>
          <p:cNvSpPr txBox="1"/>
          <p:nvPr>
            <p:ph idx="1" type="body"/>
          </p:nvPr>
        </p:nvSpPr>
        <p:spPr>
          <a:xfrm>
            <a:off x="2859425" y="1319450"/>
            <a:ext cx="6841500" cy="326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>
                <a:latin typeface="Montserrat"/>
                <a:ea typeface="Montserrat"/>
                <a:cs typeface="Montserrat"/>
                <a:sym typeface="Montserrat"/>
              </a:rPr>
              <a:t>Ludovico Costa era al suo ultimo anno di studi, quando lo scelsero per andare a Torino a cenare da Don Bosco. 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>
                <a:latin typeface="Montserrat"/>
                <a:ea typeface="Montserrat"/>
                <a:cs typeface="Montserrat"/>
                <a:sym typeface="Montserrat"/>
              </a:rPr>
              <a:t>Tutto andò bene in quella cena indimenticabile; ma alla fine successe qualcosa che non sembrava quadrare con i pensieri abituali del giovane ospite. Egli vide che i superiori che attorniavano don Bosco, finita la cena, uno dopo l’altro, dopo un breve saluto a don Bosco, se ne erano andati lasciandolo completamente solo, nella pallida luce della stanza.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g2b9d2ca0af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75" y="1593725"/>
            <a:ext cx="2040301" cy="27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b9d2ca0afa_0_2"/>
          <p:cNvSpPr txBox="1"/>
          <p:nvPr/>
        </p:nvSpPr>
        <p:spPr>
          <a:xfrm>
            <a:off x="613975" y="4507650"/>
            <a:ext cx="8876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Il giovane Costa, colpito da quella solitudine, si fece più vicino a don Bosco. Il buon padre lo guardò con affetto, poi gli disse: “ Vedi, Ludovico, una volta io ero tutto: tutto dipendeva da me, ma era un’attività continua. Adesso sono loro che fanno tutto; qualche volta sbagliano e io cerco di aiutarli; ma fanno bene, sono maturi”. Le parole del Santo portarono la calma nell’anima del giovane.</a:t>
            </a:r>
            <a:r>
              <a:rPr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b9447367d_0_0"/>
          <p:cNvSpPr txBox="1"/>
          <p:nvPr>
            <p:ph idx="1" type="body"/>
          </p:nvPr>
        </p:nvSpPr>
        <p:spPr>
          <a:xfrm>
            <a:off x="452100" y="211225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 te, don Bosco, rivolgiamo la nostra preghiera;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Tu sei Padre, Maestro e Amico dei giovani: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guarda le nostre vite, i nostri sogni e le nostre paure,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insegnaci ad alzare lo sguardo al Cielo,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verso Gesù e Maria, affinché accresca in noi la fede.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Fa che camminiamo con i piedi per terra,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 servizio dei giovani più poveri,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amando concretamente ogni persona che incontriamo.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Donaci di gioire ed essere sempre allegri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con una vita senza peccato;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fa che attraversiamo le prove della vita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con la speranza che ha animato la tua opera.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Accendi nel nostro cuore il desiderio della santità</a:t>
            </a:r>
            <a:endParaRPr i="1" sz="1750">
              <a:solidFill>
                <a:srgbClr val="0273B7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i="1" lang="en-US" sz="1750">
                <a:solidFill>
                  <a:srgbClr val="0273B7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e aiutaci a riconoscere il sogno che Dio ha per noi. Amen</a:t>
            </a:r>
            <a:endParaRPr i="1" sz="2700">
              <a:solidFill>
                <a:srgbClr val="565656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6" name="Google Shape;186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4900" y="3534425"/>
            <a:ext cx="1608325" cy="2267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g28b9447367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7925" y="211226"/>
            <a:ext cx="2342270" cy="32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7de789b45_0_0"/>
          <p:cNvSpPr txBox="1"/>
          <p:nvPr>
            <p:ph type="title"/>
          </p:nvPr>
        </p:nvSpPr>
        <p:spPr>
          <a:xfrm>
            <a:off x="1268909" y="7695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VOGLIO ESSERE COME TE</a:t>
            </a:r>
            <a:endParaRPr b="1"/>
          </a:p>
        </p:txBody>
      </p:sp>
      <p:pic>
        <p:nvPicPr>
          <p:cNvPr descr="GAS logo.png" id="194" name="Google Shape;194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95" name="Google Shape;195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67de789b45_0_0"/>
          <p:cNvPicPr preferRelativeResize="0"/>
          <p:nvPr/>
        </p:nvPicPr>
        <p:blipFill rotWithShape="1">
          <a:blip r:embed="rId5">
            <a:alphaModFix/>
          </a:blip>
          <a:srcRect b="4641" l="0" r="0" t="0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67de789b45_0_0"/>
          <p:cNvPicPr preferRelativeResize="0"/>
          <p:nvPr/>
        </p:nvPicPr>
        <p:blipFill rotWithShape="1">
          <a:blip r:embed="rId6">
            <a:alphaModFix/>
          </a:blip>
          <a:srcRect b="6681" l="0" r="0" t="0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