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Medium" panose="00000600000000000000" pitchFamily="2" charset="0"/>
      <p:regular r:id="rId17"/>
      <p:bold r:id="rId18"/>
      <p:italic r:id="rId19"/>
      <p:boldItalic r:id="rId20"/>
    </p:embeddedFont>
    <p:embeddedFont>
      <p:font typeface="Noto Sans" panose="020B0502040504020204" pitchFamily="34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oaJm4bLqFDnbLOer2MCbXJIS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67de789b45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67de789b45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7de789b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67de789b4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167de789b4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9d2ca0af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b9d2ca0af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2b9d2ca0af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b944736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8b9447367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8b944736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7de789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67de789b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67de789b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058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058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058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96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058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058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058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96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HZ1wfyoUud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l="19384" r="20283"/>
          <a:stretch/>
        </p:blipFill>
        <p:spPr>
          <a:xfrm>
            <a:off x="5229425" y="0"/>
            <a:ext cx="696257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85">
            <a:off x="352100" y="2412625"/>
            <a:ext cx="5575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6400" b="0" i="0" u="none" strike="noStrike" cap="non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PREGHIERA</a:t>
            </a:r>
            <a:endParaRPr sz="6400" b="0" i="0" u="none" strike="noStrike" cap="non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1" descr="GA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ADS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965125" y="3507150"/>
            <a:ext cx="4216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b="1" dirty="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INCONTRO 23/02/2024</a:t>
            </a:r>
            <a:endParaRPr sz="2200" b="1" dirty="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67de789b45_0_16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67de789b45_0_16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2082800" y="3049675"/>
            <a:ext cx="480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https://www.youtube.com/watch?v=HZ1wfyoUudA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g167de789b45_0_16"/>
          <p:cNvPicPr preferRelativeResize="0"/>
          <p:nvPr/>
        </p:nvPicPr>
        <p:blipFill rotWithShape="1">
          <a:blip r:embed="rId6">
            <a:alphaModFix/>
          </a:blip>
          <a:srcRect l="50216" t="27980" r="11399" b="31155"/>
          <a:stretch/>
        </p:blipFill>
        <p:spPr>
          <a:xfrm>
            <a:off x="6891800" y="3785850"/>
            <a:ext cx="1560700" cy="23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67de789b45_0_16"/>
          <p:cNvSpPr txBox="1"/>
          <p:nvPr/>
        </p:nvSpPr>
        <p:spPr>
          <a:xfrm rot="158">
            <a:off x="1140199" y="651050"/>
            <a:ext cx="6539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6400" b="1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DA MIHI ANIMAS</a:t>
            </a:r>
            <a:endParaRPr sz="6400" b="1" i="0" u="none" strike="noStrike" cap="non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7de789b45_0_8"/>
          <p:cNvSpPr txBox="1">
            <a:spLocks noGrp="1"/>
          </p:cNvSpPr>
          <p:nvPr>
            <p:ph type="body" idx="1"/>
          </p:nvPr>
        </p:nvSpPr>
        <p:spPr>
          <a:xfrm>
            <a:off x="443675" y="1209200"/>
            <a:ext cx="8760300" cy="5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</a:pPr>
            <a:r>
              <a:rPr lang="en-US" sz="2300">
                <a:latin typeface="Montserrat"/>
                <a:ea typeface="Montserrat"/>
                <a:cs typeface="Montserrat"/>
                <a:sym typeface="Montserrat"/>
              </a:rPr>
              <a:t>Io sono la vera vite e il Padre mio è il vignaiolo. Ogni tralcio che in me non porta frutto, lo toglie e ogni tralcio che porta frutto, lo pota perché porti più frutto. Voi siete già mondi, per la parola che vi ho annunziato. Rimanete in me e io in voi. Come il tralcio non può far frutto da se stesso se non rimane nella vite, così anche voi se non rimanete in me. Io sono la vite, voi i tralci. Chi rimane in me e io in lui, fa molto frutto, perché senza di me non potete far nulla.</a:t>
            </a:r>
            <a:endParaRPr sz="23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018"/>
              <a:buNone/>
            </a:pPr>
            <a:endParaRPr sz="2200" b="1">
              <a:solidFill>
                <a:srgbClr val="5656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67de789b45_0_8"/>
          <p:cNvSpPr txBox="1">
            <a:spLocks noGrp="1"/>
          </p:cNvSpPr>
          <p:nvPr>
            <p:ph type="title"/>
          </p:nvPr>
        </p:nvSpPr>
        <p:spPr>
          <a:xfrm>
            <a:off x="443675" y="442150"/>
            <a:ext cx="69978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 Vangelo secondo Giovanni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g167de789b45_0_8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67de789b45_0_8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9d2ca0afa_0_2"/>
          <p:cNvSpPr txBox="1">
            <a:spLocks noGrp="1"/>
          </p:cNvSpPr>
          <p:nvPr>
            <p:ph type="title"/>
          </p:nvPr>
        </p:nvSpPr>
        <p:spPr>
          <a:xfrm>
            <a:off x="398134" y="3464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Dalle memorie biografiche di Don Bosco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g2b9d2ca0afa_0_2"/>
          <p:cNvSpPr txBox="1">
            <a:spLocks noGrp="1"/>
          </p:cNvSpPr>
          <p:nvPr>
            <p:ph type="body" idx="1"/>
          </p:nvPr>
        </p:nvSpPr>
        <p:spPr>
          <a:xfrm>
            <a:off x="2675250" y="1305200"/>
            <a:ext cx="68415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4896"/>
              <a:buNone/>
            </a:pPr>
            <a:r>
              <a:rPr lang="en-US" sz="2130">
                <a:latin typeface="Montserrat"/>
                <a:ea typeface="Montserrat"/>
                <a:cs typeface="Montserrat"/>
                <a:sym typeface="Montserrat"/>
              </a:rPr>
              <a:t>L’amore di Don Bosco per noi era qualche cosa di singolarmente superiore a qualunque altro affetto: ci avvolgeva tutti e interamente, quasi in un’atmosfera di contentezza e di felicità, da cui erano bandite pene, tristezze, malinconie. Esso ci penetrava corpo e anima in modo tale che noi non pensassimo più nè all’uno nè all’altra: si era sicuri che si pensasse al buon padre e questo pensiero ci rendeva perfettamente felici. </a:t>
            </a:r>
            <a:endParaRPr sz="213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4896"/>
              <a:buNone/>
            </a:pPr>
            <a:r>
              <a:rPr lang="en-US" sz="2130">
                <a:latin typeface="Montserrat"/>
                <a:ea typeface="Montserrat"/>
                <a:cs typeface="Montserrat"/>
                <a:sym typeface="Montserrat"/>
              </a:rPr>
              <a:t>Egli ci attirava a sè per la pienezza dell’amore soprannaturale che gli divampava in cuore, e che con le sue fiamme assorbiva, unificandole, le piccole scintille dello stesso amore suscitate dalla mano di Dio nei nostri cuori. </a:t>
            </a:r>
            <a:endParaRPr sz="213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4896"/>
              <a:buNone/>
            </a:pPr>
            <a:endParaRPr sz="1430"/>
          </a:p>
        </p:txBody>
      </p:sp>
      <p:pic>
        <p:nvPicPr>
          <p:cNvPr id="179" name="Google Shape;179;g2b9d2ca0afa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00" y="2072188"/>
            <a:ext cx="2040301" cy="27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b9d2ca0afa_0_2"/>
          <p:cNvSpPr txBox="1"/>
          <p:nvPr/>
        </p:nvSpPr>
        <p:spPr>
          <a:xfrm>
            <a:off x="613975" y="4507650"/>
            <a:ext cx="887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b9447367d_0_0"/>
          <p:cNvSpPr txBox="1">
            <a:spLocks noGrp="1"/>
          </p:cNvSpPr>
          <p:nvPr>
            <p:ph type="body" idx="1"/>
          </p:nvPr>
        </p:nvSpPr>
        <p:spPr>
          <a:xfrm>
            <a:off x="452100" y="211225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 te, don Bosco, rivolgiamo la nostra preghiera;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Tu sei Padre, Maestro e Amico dei giovani: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guarda le nostre vite, i nostri sogni e le nostre paure,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insegnaci ad alzare lo sguardo al Cielo,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verso Gesù e Maria, affinché accresca in noi la fede.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Fa che camminiamo con i piedi per terra,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 servizio dei giovani più poveri,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amando concretamente ogni persona che incontriamo.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Donaci di gioire ed essere sempre allegri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 una vita senza peccato;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fa che attraversiamo le prove della vita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 la speranza che ha animato la tua opera.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Accendi nel nostro cuore il desiderio della santità</a:t>
            </a:r>
            <a:endParaRPr sz="175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1750" i="1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 aiutaci a riconoscere il sogno che Dio ha per noi. Amen</a:t>
            </a:r>
            <a:endParaRPr sz="2700" i="1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7" name="Google Shape;187;g28b9447367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900" y="3534425"/>
            <a:ext cx="1608325" cy="2267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8" name="Google Shape;188;g28b9447367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7925" y="211226"/>
            <a:ext cx="2342270" cy="32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7de789b45_0_0"/>
          <p:cNvSpPr txBox="1">
            <a:spLocks noGrp="1"/>
          </p:cNvSpPr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/>
              <a:t>VOGLIO ESSERE COME TE</a:t>
            </a:r>
            <a:endParaRPr b="1"/>
          </a:p>
        </p:txBody>
      </p:sp>
      <p:pic>
        <p:nvPicPr>
          <p:cNvPr id="195" name="Google Shape;195;g167de789b45_0_0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67de789b45_0_0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67de789b45_0_0"/>
          <p:cNvPicPr preferRelativeResize="0"/>
          <p:nvPr/>
        </p:nvPicPr>
        <p:blipFill rotWithShape="1">
          <a:blip r:embed="rId5">
            <a:alphaModFix/>
          </a:blip>
          <a:srcRect b="4641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67de789b45_0_0"/>
          <p:cNvPicPr preferRelativeResize="0"/>
          <p:nvPr/>
        </p:nvPicPr>
        <p:blipFill rotWithShape="1">
          <a:blip r:embed="rId6">
            <a:alphaModFix/>
          </a:blip>
          <a:srcRect b="6681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Widescreen</PresentationFormat>
  <Paragraphs>31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Calibri</vt:lpstr>
      <vt:lpstr>Trebuchet MS</vt:lpstr>
      <vt:lpstr>Noto Sans</vt:lpstr>
      <vt:lpstr>Arial</vt:lpstr>
      <vt:lpstr>Montserrat</vt:lpstr>
      <vt:lpstr>Montserrat Medium</vt:lpstr>
      <vt:lpstr>Sfaccettatura</vt:lpstr>
      <vt:lpstr>Presentazione standard di PowerPoint</vt:lpstr>
      <vt:lpstr>Presentazione standard di PowerPoint</vt:lpstr>
      <vt:lpstr>Dal Vangelo secondo Giovanni</vt:lpstr>
      <vt:lpstr>Dalle memorie biografiche di Don Bosco</vt:lpstr>
      <vt:lpstr>Presentazione standard di PowerPoint</vt:lpstr>
      <vt:lpstr>VOGLIO ESSERE COME 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Righele</dc:creator>
  <cp:lastModifiedBy>Andrea Xotta</cp:lastModifiedBy>
  <cp:revision>1</cp:revision>
  <dcterms:created xsi:type="dcterms:W3CDTF">2019-11-13T15:17:43Z</dcterms:created>
  <dcterms:modified xsi:type="dcterms:W3CDTF">2024-02-25T19:33:38Z</dcterms:modified>
</cp:coreProperties>
</file>