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i9wf4sXQOIXjOMaH8ygvNZeZdy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customschemas.google.com/relationships/presentationmetadata" Target="meta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7de789b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167de789b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167de789b4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9d2ca0af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b9d2ca0af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b9d2ca0afa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ee77adc8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ee77adc8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8ee77adc8a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ee77adc8a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8ee77adc8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28ee77adc8a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7058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7058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7058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1960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19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7058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7058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7058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1960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19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="http://www.youtube.com/watch?v=9zbbr_GHXSo" TargetMode="External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="http://www.youtube.com/watch?v=9zbbr_GHXSo" TargetMode="External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19384" r="20283" t="0"/>
          <a:stretch/>
        </p:blipFill>
        <p:spPr>
          <a:xfrm>
            <a:off x="5229425" y="0"/>
            <a:ext cx="696257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 rot="185">
            <a:off x="352100" y="2412625"/>
            <a:ext cx="5575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64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PREGHIERA</a:t>
            </a:r>
            <a:endParaRPr b="0" i="0" sz="6400" u="none" cap="none" strike="noStrike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AS logo.png"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1" name="Google Shape;1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965125" y="3507150"/>
            <a:ext cx="42162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2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INCONTRO 01/03/2024</a:t>
            </a:r>
            <a:endParaRPr b="1" sz="22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3" name="Google Shape;15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5125" y="4329350"/>
            <a:ext cx="1611126" cy="161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9" name="Google Shape;159;g167de789b45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60" name="Google Shape;160;g167de789b45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67de789b45_0_16" title="Re dei re - Dio dell'impossibile RnS 20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875" y="848113"/>
            <a:ext cx="9176500" cy="51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67de789b45_0_16"/>
          <p:cNvSpPr txBox="1"/>
          <p:nvPr/>
        </p:nvSpPr>
        <p:spPr>
          <a:xfrm>
            <a:off x="449875" y="272425"/>
            <a:ext cx="901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RE DEI RE </a:t>
            </a:r>
            <a:endParaRPr b="1" i="1" sz="22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g167de789b45_0_16"/>
          <p:cNvSpPr txBox="1"/>
          <p:nvPr/>
        </p:nvSpPr>
        <p:spPr>
          <a:xfrm>
            <a:off x="5921675" y="6135550"/>
            <a:ext cx="547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… Dio dell’impossibile…</a:t>
            </a:r>
            <a:endParaRPr b="1" i="1"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7de789b45_0_8"/>
          <p:cNvSpPr txBox="1"/>
          <p:nvPr>
            <p:ph idx="1" type="body"/>
          </p:nvPr>
        </p:nvSpPr>
        <p:spPr>
          <a:xfrm>
            <a:off x="521950" y="945725"/>
            <a:ext cx="8760300" cy="554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Inizio del vangelo di Gesù, Cristo, Figlio di Dio.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Come sta scritto nel profeta Isaia: 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Ecco, dinanzi a te io mando il mio messaggero: egli preparerà la tua via.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Voce di uno che grida nel deserto: Preparate la via del Signore, raddrizzate i suoi sentieri, vi fu Giovanni, che battezzava nel deserto e proclamava un battesimo di conversione per il perdono dei peccati. 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Accorrevano a lui tutta la regione della Giudea e tutti gli abitanti di Gerusalemme. E si facevano battezzare da lui nel fiume Giordano, confessando i loro peccati. 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Giovanni era vestito di peli di cammello, con una cintura di pelle attorno ai fianchi, e mangiava cavallette e miele selvatico. E proclamava: «Viene dopo di me colui che è più forte di me: io non sono degno di chinarmi per slegare i lacci dei suoi sandali. Io vi ho battezzato con acqua, ma egli vi battezzerà in Spirito Santo».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g167de789b45_0_8"/>
          <p:cNvSpPr txBox="1"/>
          <p:nvPr>
            <p:ph type="title"/>
          </p:nvPr>
        </p:nvSpPr>
        <p:spPr>
          <a:xfrm>
            <a:off x="443675" y="188650"/>
            <a:ext cx="72147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Dal Vangelo secondo Marco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AS logo.png" id="171" name="Google Shape;171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2" name="Google Shape;172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923" y="56907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9d2ca0afa_0_2"/>
          <p:cNvSpPr txBox="1"/>
          <p:nvPr>
            <p:ph type="title"/>
          </p:nvPr>
        </p:nvSpPr>
        <p:spPr>
          <a:xfrm>
            <a:off x="613984" y="3308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Dalle memorie di Don Bosco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g2b9d2ca0afa_0_2"/>
          <p:cNvSpPr txBox="1"/>
          <p:nvPr>
            <p:ph idx="1" type="body"/>
          </p:nvPr>
        </p:nvSpPr>
        <p:spPr>
          <a:xfrm>
            <a:off x="613975" y="1045150"/>
            <a:ext cx="9039900" cy="54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Una piovosa sera di maggio bussò alla nostra porta un ragazzo di 15 anni, tutto bagnato e intirizzito. Ci chiese pane e ospitalità. Mia madre lo fece entrare in cucina, vicino al focolare.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Mentre si scaldava e si asciugava, gli diede pane e minestra. Intanto gli domandai se era andato a scuola, se aveva parenti, che mestiere faceva. Mi rispose: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- Sono un povero orfano. Vengo dalla Valsesia a cercare lavoro. Avevo tre lire, ma le ho spese tutte e non ho trovato lavoro. Adesso non ho più niente e non sono più di nessuno.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- Hai già fatto la prima Comunione? No. E la Cresima?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Nemmeno. E adesso dove vuoi andare?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Non lo so. Per carità, lasciatemi passare la notte in un angolo.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Silenziosamente si mise a piangere.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Anche mia madre piangeva, e io ero profondamente turbato.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4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g2b9d2ca0afa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9775" y="3882025"/>
            <a:ext cx="2040301" cy="271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b9447367d_0_0"/>
          <p:cNvSpPr txBox="1"/>
          <p:nvPr>
            <p:ph idx="1" type="body"/>
          </p:nvPr>
        </p:nvSpPr>
        <p:spPr>
          <a:xfrm>
            <a:off x="452100" y="211225"/>
            <a:ext cx="8643000" cy="5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Se sapessi che non sei un ladro, ti terrei. Ma degli altri ragazzi mi hanno portato via le coperte, e forse tu farai come loro.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- No, signore. Stia tranquillo. Io sono povero ma non ho mai rubato.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- Se sei d'accordo - disse mia madre - per questa notte lo faccio dormire qui. Domani Dio provvederà.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- Qui dove? - In cucina. - E se porta via le pentole?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- Farò in maniera che non succeda. - Allora d'accordo.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Aiutata dal ragazzo, mia mamma usci fuori e raccolse dei mezzi mattoni. Li portò dentro, fece quattro pilastrini, vi distese alcune assi, mise sopra un pagliericcio e preparò così il primo letto dell'Oratorio.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Questo fu il primo ragazzo ospitato nella nostra casa. A lui se ne aggiunse presto un secondo, e poi altri. </a:t>
            </a:r>
            <a:endParaRPr i="1" sz="3000">
              <a:solidFill>
                <a:srgbClr val="56565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g28b9447367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4550" y="2497226"/>
            <a:ext cx="2342270" cy="32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28ee77adc8a_0_7"/>
          <p:cNvPicPr preferRelativeResize="0"/>
          <p:nvPr/>
        </p:nvPicPr>
        <p:blipFill rotWithShape="1">
          <a:blip r:embed="rId3">
            <a:alphaModFix/>
          </a:blip>
          <a:srcRect b="0" l="12440" r="34257" t="0"/>
          <a:stretch/>
        </p:blipFill>
        <p:spPr>
          <a:xfrm>
            <a:off x="549875" y="560250"/>
            <a:ext cx="5077100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8ee77adc8a_0_7"/>
          <p:cNvSpPr txBox="1"/>
          <p:nvPr>
            <p:ph idx="1" type="body"/>
          </p:nvPr>
        </p:nvSpPr>
        <p:spPr>
          <a:xfrm>
            <a:off x="5752325" y="684775"/>
            <a:ext cx="6090600" cy="511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Signore, Tu ci affidi il giorno, ogni giorno.</a:t>
            </a:r>
            <a:endParaRPr sz="8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 deponi nelle nostre mani</a:t>
            </a:r>
            <a:b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affinché noi lo rendiamo bello, utile, ricco.</a:t>
            </a:r>
            <a:endParaRPr sz="8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Signore, ogni giorno è un dono che Tu ci fai per la nostra gioia.</a:t>
            </a:r>
            <a:endParaRPr sz="8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Il tuo unico desiderio è che noi siamo felici</a:t>
            </a:r>
            <a:b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come sentiamo di voler essere.</a:t>
            </a:r>
            <a:endParaRPr sz="8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Signore,</a:t>
            </a:r>
            <a:b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aiutaci a conquistare la nostra gioia,</a:t>
            </a:r>
            <a:b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perché ogni momento possiamo lodarti,</a:t>
            </a:r>
            <a:b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8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perché ogni giorno possiamo ringraziarti.</a:t>
            </a:r>
            <a:endParaRPr sz="8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200" name="Google Shape;200;g28ee77adc8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201" name="Google Shape;201;g28ee77adc8a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8ee77adc8a_0_15" title="Re dei re - Dio dell'impossibile RnS 20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875" y="848113"/>
            <a:ext cx="9176500" cy="51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8ee77adc8a_0_15"/>
          <p:cNvSpPr txBox="1"/>
          <p:nvPr/>
        </p:nvSpPr>
        <p:spPr>
          <a:xfrm>
            <a:off x="449875" y="272425"/>
            <a:ext cx="901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RE DEI RE </a:t>
            </a:r>
            <a:endParaRPr b="1" i="1" sz="22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g28ee77adc8a_0_15"/>
          <p:cNvSpPr txBox="1"/>
          <p:nvPr/>
        </p:nvSpPr>
        <p:spPr>
          <a:xfrm>
            <a:off x="5921675" y="6135550"/>
            <a:ext cx="547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… Dio dell’impossibile…</a:t>
            </a:r>
            <a:endParaRPr b="1" i="1"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