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iVtzu2MIenC0Eo0F9AenSnyhBl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ee77adc8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8ee77adc8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ee77adc8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2fd92347c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2fd92347c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c2fd92347c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6274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823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6274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6274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176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117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6274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823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6274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6274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1176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117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://www.youtube.com/watch?v=vIvI5SABmtk" TargetMode="External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5229425" y="0"/>
            <a:ext cx="696257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85">
            <a:off x="352100" y="2412625"/>
            <a:ext cx="5575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6400" u="none" cap="none" strike="noStrike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PREGHIERA</a:t>
            </a:r>
            <a:endParaRPr b="0" i="0" sz="6400" u="none" cap="none" strike="noStrike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965125" y="3507150"/>
            <a:ext cx="42162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  <a:latin typeface="Montserrat"/>
                <a:ea typeface="Montserrat"/>
                <a:cs typeface="Montserrat"/>
                <a:sym typeface="Montserrat"/>
              </a:rPr>
              <a:t>INCONTRO 15/03/2024</a:t>
            </a:r>
            <a:endParaRPr b="1" sz="2200">
              <a:solidFill>
                <a:srgbClr val="4A86E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449875" y="460525"/>
            <a:ext cx="901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en-US" sz="2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Su ali d’aquila</a:t>
            </a:r>
            <a:endParaRPr b="1" i="1" sz="22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g167de789b45_0_16" title="Su ali d'aquila (testo e musica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400" y="1261700"/>
            <a:ext cx="8596700" cy="48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521950" y="945725"/>
            <a:ext cx="8760300" cy="554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quel tempo, tra quelli che erano saliti per il culto durante la festa c'erano anche alcuni Greci. Questi si avvicinarono a Filippo, che era di Betsàida di Galilea, e gli domandarono: «Signore, vogliamo vedere Gesù».</a:t>
            </a:r>
            <a:endParaRPr sz="2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Filippo andò a dirlo ad Andrea, e poi Andrea e Filippo andarono a dirlo a Gesù. Gesù rispose loro: «È venuta l'ora che il Figlio dell'uomo sia glorificato. In verità, in verità io vi dico: se il chicco di grano, caduto in terra, non muore, rimane solo; se invece muore, produce molto frutto. </a:t>
            </a:r>
            <a:endParaRPr sz="2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Chi ama la propria vita, la perde e chi odia la propria vita in questo mondo, la conserverà per la vita eterna. Se uno mi vuole servire, mi segua, e dove sono io, là sarà anche il mio servitore. Se uno serve me, il Padre lo onorerà. Adesso l'anima mia è turbata; che cosa dirò? Padre, salvami da quest'ora? Ma proprio per questo sono giunto a quest'ora! Padre, glorifica il tuo nome».</a:t>
            </a:r>
            <a:endParaRPr sz="21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>
            <a:off x="443675" y="188650"/>
            <a:ext cx="7214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Dal Vangelo secondo Giovanni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ee77adc8a_0_7"/>
          <p:cNvSpPr txBox="1"/>
          <p:nvPr/>
        </p:nvSpPr>
        <p:spPr>
          <a:xfrm>
            <a:off x="473025" y="84550"/>
            <a:ext cx="9018600" cy="7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Voglio ringraziarti, Signore per il dono della vita;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 letto da qualche parte che gli uomini hanno un’ala soltanto: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possono volare solo rimanendo abbracciati.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volte, nei momenti di confidenza, oso pensare,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Signore, che tu abbia un’ala soltanto, l’altra la tieni nascosta,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forse per farmi capire che tu non vuoi volare senza di me;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 questo mi hai dato la vita: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io fossi tuo compagno di volo.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Insegnami, allora, a librarmi con Te,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vivere non è trascinare la vita,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non è strapparla, non è rosicchiarla,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vivere è abbandonarsi come un gabbiano all’ebbrezza del vento.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25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g28ee77adc8a_0_7"/>
          <p:cNvSpPr txBox="1"/>
          <p:nvPr/>
        </p:nvSpPr>
        <p:spPr>
          <a:xfrm>
            <a:off x="473025" y="-26550"/>
            <a:ext cx="9018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g28ee77adc8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400" y="3222599"/>
            <a:ext cx="3667000" cy="24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8ee77adc8a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5900" y="152400"/>
            <a:ext cx="2270476" cy="227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2fd92347c_0_3"/>
          <p:cNvSpPr txBox="1"/>
          <p:nvPr>
            <p:ph idx="1" type="body"/>
          </p:nvPr>
        </p:nvSpPr>
        <p:spPr>
          <a:xfrm>
            <a:off x="488525" y="288105"/>
            <a:ext cx="8785500" cy="57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Vivere è assaporare l’avventura della libertà.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Vivere è stendere l’ala, l’unica ala, con la fiducia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chi sa di avere nel volo un partner grande come Te.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 non basta saper volare con Te, Signore.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Tu mi hai dato il compito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 abbracciare anche il fratello e aiutarlo a volare.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Ti chiedo perdono, perciò, per tutte le ali che non ho aiutato a distendersi.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Non farmi più passare indifferente vicino al fratello che è rimasto con l’ala 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l’unica ala inesorabilmente impigliata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nella rete della miseria e della solitudine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si è ormai persuaso di non essere più degno di volare con Te;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soprattutto per questo fratello sfortunato,</a:t>
            </a:r>
            <a:endParaRPr sz="1600">
              <a:solidFill>
                <a:srgbClr val="4D4D4D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425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en-US" sz="1600">
                <a:solidFill>
                  <a:srgbClr val="4D4D4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dammi, o Signore, un’ala di riserva.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g2c2fd92347c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950" y="288097"/>
            <a:ext cx="4149551" cy="26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