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aleway"/>
      <p:regular r:id="rId33"/>
      <p:bold r:id="rId34"/>
      <p:italic r:id="rId35"/>
      <p:boldItalic r:id="rId36"/>
    </p:embeddedFont>
    <p:embeddedFont>
      <p:font typeface="Nunito"/>
      <p:regular r:id="rId37"/>
      <p:bold r:id="rId38"/>
      <p:italic r:id="rId39"/>
      <p:boldItalic r:id="rId40"/>
    </p:embeddedFont>
    <p:embeddedFont>
      <p:font typeface="Raleway Black"/>
      <p:bold r:id="rId41"/>
      <p:boldItalic r:id="rId42"/>
    </p:embeddedFont>
    <p:embeddedFont>
      <p:font typeface="Chelsea Market"/>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5.xml"/><Relationship Id="rId42" Type="http://schemas.openxmlformats.org/officeDocument/2006/relationships/font" Target="fonts/RalewayBlack-boldItalic.fntdata"/><Relationship Id="rId41" Type="http://schemas.openxmlformats.org/officeDocument/2006/relationships/font" Target="fonts/RalewayBlack-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ChelseaMarket-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italic.fntdata"/><Relationship Id="rId12" Type="http://schemas.openxmlformats.org/officeDocument/2006/relationships/slide" Target="slides/slide7.xml"/><Relationship Id="rId34" Type="http://schemas.openxmlformats.org/officeDocument/2006/relationships/font" Target="fonts/Raleway-bold.fntdata"/><Relationship Id="rId15" Type="http://schemas.openxmlformats.org/officeDocument/2006/relationships/slide" Target="slides/slide10.xml"/><Relationship Id="rId37" Type="http://schemas.openxmlformats.org/officeDocument/2006/relationships/font" Target="fonts/Nunito-regular.fntdata"/><Relationship Id="rId14" Type="http://schemas.openxmlformats.org/officeDocument/2006/relationships/slide" Target="slides/slide9.xml"/><Relationship Id="rId36" Type="http://schemas.openxmlformats.org/officeDocument/2006/relationships/font" Target="fonts/Raleway-boldItalic.fntdata"/><Relationship Id="rId17" Type="http://schemas.openxmlformats.org/officeDocument/2006/relationships/slide" Target="slides/slide12.xml"/><Relationship Id="rId39" Type="http://schemas.openxmlformats.org/officeDocument/2006/relationships/font" Target="fonts/Nunito-italic.fntdata"/><Relationship Id="rId16" Type="http://schemas.openxmlformats.org/officeDocument/2006/relationships/slide" Target="slides/slide11.xml"/><Relationship Id="rId38" Type="http://schemas.openxmlformats.org/officeDocument/2006/relationships/font" Target="fonts/Nuni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c3c202a0b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c3c202a0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4500889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4500889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4500889a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4500889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32e94f94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c32e94f94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3c202a0b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3c202a0b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c4500889a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c4500889a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4500889a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4500889a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c32e94f94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c32e94f94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32e94f94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c32e94f94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3c202a0b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3c202a0b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31bb675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31bb675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4500889a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4500889a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4500889a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4500889a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3c202a0b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3c202a0b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c3c202a0b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c3c202a0b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3c202a0b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c3c202a0b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31bb675c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31bb675c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31bb675c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c31bb675c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31bb675c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c31bb675c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c31bb675c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c31bb675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32e94f94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32e94f94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32e94f94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32e94f94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32e94f94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c32e94f94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c32e94f94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c32e94f94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32e94f94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32e94f94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32e94f94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32e94f94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6.jpg"/><Relationship Id="rId5" Type="http://schemas.openxmlformats.org/officeDocument/2006/relationships/hyperlink" Target="http://www.youtube.com/watch?v=EuH5SgD1d24" TargetMode="External"/><Relationship Id="rId6"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P59O-Y43zzY" TargetMode="External"/><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852275" y="0"/>
            <a:ext cx="4291800" cy="1836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it">
                <a:solidFill>
                  <a:srgbClr val="FA003E"/>
                </a:solidFill>
                <a:latin typeface="Chelsea Market"/>
                <a:ea typeface="Chelsea Market"/>
                <a:cs typeface="Chelsea Market"/>
                <a:sym typeface="Chelsea Market"/>
              </a:rPr>
              <a:t>E DUNQUE,</a:t>
            </a:r>
            <a:endParaRPr>
              <a:solidFill>
                <a:srgbClr val="FA003E"/>
              </a:solidFill>
              <a:latin typeface="Chelsea Market"/>
              <a:ea typeface="Chelsea Market"/>
              <a:cs typeface="Chelsea Market"/>
              <a:sym typeface="Chelsea Market"/>
            </a:endParaRPr>
          </a:p>
          <a:p>
            <a:pPr indent="0" lvl="0" marL="0" rtl="0" algn="ctr">
              <a:spcBef>
                <a:spcPts val="0"/>
              </a:spcBef>
              <a:spcAft>
                <a:spcPts val="0"/>
              </a:spcAft>
              <a:buNone/>
            </a:pPr>
            <a:r>
              <a:rPr lang="it">
                <a:solidFill>
                  <a:srgbClr val="B6002D"/>
                </a:solidFill>
                <a:latin typeface="Chelsea Market"/>
                <a:ea typeface="Chelsea Market"/>
                <a:cs typeface="Chelsea Market"/>
                <a:sym typeface="Chelsea Market"/>
              </a:rPr>
              <a:t>CHI SEI?</a:t>
            </a:r>
            <a:endParaRPr>
              <a:solidFill>
                <a:srgbClr val="B6002D"/>
              </a:solidFill>
              <a:latin typeface="Chelsea Market"/>
              <a:ea typeface="Chelsea Market"/>
              <a:cs typeface="Chelsea Market"/>
              <a:sym typeface="Chelsea Market"/>
            </a:endParaRPr>
          </a:p>
        </p:txBody>
      </p:sp>
      <p:sp>
        <p:nvSpPr>
          <p:cNvPr id="55" name="Google Shape;55;p13"/>
          <p:cNvSpPr txBox="1"/>
          <p:nvPr>
            <p:ph idx="1" type="subTitle"/>
          </p:nvPr>
        </p:nvSpPr>
        <p:spPr>
          <a:xfrm>
            <a:off x="105625" y="4549300"/>
            <a:ext cx="9144000" cy="5943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0"/>
              </a:spcAft>
              <a:buNone/>
            </a:pPr>
            <a:r>
              <a:rPr lang="it" sz="2500">
                <a:solidFill>
                  <a:schemeClr val="dk1"/>
                </a:solidFill>
                <a:latin typeface="Chelsea Market"/>
                <a:ea typeface="Chelsea Market"/>
                <a:cs typeface="Chelsea Market"/>
                <a:sym typeface="Chelsea Market"/>
              </a:rPr>
              <a:t>Veglia penitenziale per ragazzi in preparazione alla Pasqua</a:t>
            </a:r>
            <a:endParaRPr sz="2500">
              <a:solidFill>
                <a:schemeClr val="dk1"/>
              </a:solidFill>
              <a:latin typeface="Chelsea Market"/>
              <a:ea typeface="Chelsea Market"/>
              <a:cs typeface="Chelsea Market"/>
              <a:sym typeface="Chelsea Marke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05" name="Shape 105"/>
        <p:cNvGrpSpPr/>
        <p:nvPr/>
      </p:nvGrpSpPr>
      <p:grpSpPr>
        <a:xfrm>
          <a:off x="0" y="0"/>
          <a:ext cx="0" cy="0"/>
          <a:chOff x="0" y="0"/>
          <a:chExt cx="0" cy="0"/>
        </a:xfrm>
      </p:grpSpPr>
      <p:sp>
        <p:nvSpPr>
          <p:cNvPr id="106" name="Google Shape;106;p22"/>
          <p:cNvSpPr txBox="1"/>
          <p:nvPr>
            <p:ph idx="1" type="body"/>
          </p:nvPr>
        </p:nvSpPr>
        <p:spPr>
          <a:xfrm>
            <a:off x="260700" y="0"/>
            <a:ext cx="8560800" cy="51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rPr b="1" lang="it" sz="2000">
                <a:solidFill>
                  <a:schemeClr val="dk1"/>
                </a:solidFill>
                <a:latin typeface="Nunito"/>
                <a:ea typeface="Nunito"/>
                <a:cs typeface="Nunito"/>
                <a:sym typeface="Nunito"/>
              </a:rPr>
              <a:t>“Sorprendimi ed esprimi ogni tuo desiderio, dai amico non deludermi”.</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r">
              <a:spcBef>
                <a:spcPts val="0"/>
              </a:spcBef>
              <a:spcAft>
                <a:spcPts val="0"/>
              </a:spcAft>
              <a:buNone/>
            </a:pPr>
            <a:r>
              <a:t/>
            </a:r>
            <a:endParaRPr b="1" sz="2000">
              <a:solidFill>
                <a:schemeClr val="dk1"/>
              </a:solidFill>
              <a:latin typeface="Nunito"/>
              <a:ea typeface="Nunito"/>
              <a:cs typeface="Nunito"/>
              <a:sym typeface="Nunito"/>
            </a:endParaRPr>
          </a:p>
          <a:p>
            <a:pPr indent="0" lvl="0" marL="0" rtl="0" algn="r">
              <a:spcBef>
                <a:spcPts val="0"/>
              </a:spcBef>
              <a:spcAft>
                <a:spcPts val="0"/>
              </a:spcAft>
              <a:buNone/>
            </a:pPr>
            <a:r>
              <a:rPr b="1" lang="it" sz="2000">
                <a:solidFill>
                  <a:schemeClr val="dk1"/>
                </a:solidFill>
                <a:latin typeface="Nunito"/>
                <a:ea typeface="Nunito"/>
                <a:cs typeface="Nunito"/>
                <a:sym typeface="Nunito"/>
              </a:rPr>
              <a:t>“Tu sai farlo questo? Questa cosa qua? A me basta un gesto e mi riuscirà”.</a:t>
            </a:r>
            <a:endParaRPr b="1" sz="2000">
              <a:solidFill>
                <a:schemeClr val="dk1"/>
              </a:solidFill>
              <a:latin typeface="Nunito"/>
              <a:ea typeface="Nunito"/>
              <a:cs typeface="Nunito"/>
              <a:sym typeface="Nunito"/>
            </a:endParaRPr>
          </a:p>
          <a:p>
            <a:pPr indent="0" lvl="0" marL="0" rtl="0" algn="r">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rPr b="1" lang="it" sz="2000">
                <a:solidFill>
                  <a:schemeClr val="dk1"/>
                </a:solidFill>
                <a:latin typeface="Nunito"/>
                <a:ea typeface="Nunito"/>
                <a:cs typeface="Nunito"/>
                <a:sym typeface="Nunito"/>
              </a:rPr>
              <a:t>“Non ti stupire se all’improvviso vedi mille me”.</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r">
              <a:spcBef>
                <a:spcPts val="0"/>
              </a:spcBef>
              <a:spcAft>
                <a:spcPts val="0"/>
              </a:spcAft>
              <a:buNone/>
            </a:pPr>
            <a:r>
              <a:rPr b="1" lang="it" sz="2000">
                <a:solidFill>
                  <a:schemeClr val="dk1"/>
                </a:solidFill>
                <a:latin typeface="Nunito"/>
                <a:ea typeface="Nunito"/>
                <a:cs typeface="Nunito"/>
                <a:sym typeface="Nunito"/>
              </a:rPr>
              <a:t>“I desideri tuoi esaudirò”.</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rPr b="1" lang="it" sz="2000">
                <a:solidFill>
                  <a:schemeClr val="dk1"/>
                </a:solidFill>
                <a:latin typeface="Nunito"/>
                <a:ea typeface="Nunito"/>
                <a:cs typeface="Nunito"/>
                <a:sym typeface="Nunito"/>
              </a:rPr>
              <a:t>“Non c’è altro amico come me”.</a:t>
            </a:r>
            <a:endParaRPr b="1"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latin typeface="Chelsea Market"/>
                <a:ea typeface="Chelsea Market"/>
                <a:cs typeface="Chelsea Market"/>
                <a:sym typeface="Chelsea Market"/>
              </a:rPr>
              <a:t>SCRIVO…</a:t>
            </a:r>
            <a:endParaRPr>
              <a:latin typeface="Chelsea Market"/>
              <a:ea typeface="Chelsea Market"/>
              <a:cs typeface="Chelsea Market"/>
              <a:sym typeface="Chelsea Market"/>
            </a:endParaRPr>
          </a:p>
        </p:txBody>
      </p:sp>
      <p:sp>
        <p:nvSpPr>
          <p:cNvPr id="112" name="Google Shape;11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COME MI COMPORTO DI SOLITO CON GLI AMICI</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Clr>
                <a:schemeClr val="dk1"/>
              </a:buClr>
              <a:buSzPts val="1100"/>
              <a:buFont typeface="Arial"/>
              <a:buNone/>
            </a:pPr>
            <a:r>
              <a:rPr b="1" lang="it" sz="2500">
                <a:solidFill>
                  <a:schemeClr val="dk1"/>
                </a:solidFill>
                <a:latin typeface="Chelsea Market"/>
                <a:ea typeface="Chelsea Market"/>
                <a:cs typeface="Chelsea Market"/>
                <a:sym typeface="Chelsea Market"/>
              </a:rPr>
              <a:t>PER FARMI ACCETTARE?</a:t>
            </a:r>
            <a:endParaRPr sz="2500">
              <a:latin typeface="Chelsea Market"/>
              <a:ea typeface="Chelsea Market"/>
              <a:cs typeface="Chelsea Market"/>
              <a:sym typeface="Chelsea Marke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16" name="Shape 116"/>
        <p:cNvGrpSpPr/>
        <p:nvPr/>
      </p:nvGrpSpPr>
      <p:grpSpPr>
        <a:xfrm>
          <a:off x="0" y="0"/>
          <a:ext cx="0" cy="0"/>
          <a:chOff x="0" y="0"/>
          <a:chExt cx="0" cy="0"/>
        </a:xfrm>
      </p:grpSpPr>
      <p:sp>
        <p:nvSpPr>
          <p:cNvPr id="117" name="Google Shape;11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latin typeface="Chelsea Market"/>
                <a:ea typeface="Chelsea Market"/>
                <a:cs typeface="Chelsea Market"/>
                <a:sym typeface="Chelsea Market"/>
              </a:rPr>
              <a:t>RIFLETTO…</a:t>
            </a:r>
            <a:endParaRPr>
              <a:latin typeface="Chelsea Market"/>
              <a:ea typeface="Chelsea Market"/>
              <a:cs typeface="Chelsea Market"/>
              <a:sym typeface="Chelsea Market"/>
            </a:endParaRPr>
          </a:p>
        </p:txBody>
      </p:sp>
      <p:sp>
        <p:nvSpPr>
          <p:cNvPr id="118" name="Google Shape;11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COSA VORREI FAR VEDERE DI ME AI MIEI AMICI?</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COSA VORREI CHE CAPISSERO DI ME?</a:t>
            </a:r>
            <a:endParaRPr b="1" sz="2500">
              <a:solidFill>
                <a:schemeClr val="dk1"/>
              </a:solidFill>
              <a:latin typeface="Chelsea Market"/>
              <a:ea typeface="Chelsea Market"/>
              <a:cs typeface="Chelsea Market"/>
              <a:sym typeface="Chelsea Marke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title"/>
          </p:nvPr>
        </p:nvSpPr>
        <p:spPr>
          <a:xfrm>
            <a:off x="3053250" y="69250"/>
            <a:ext cx="303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4000">
                <a:latin typeface="Chelsea Market"/>
                <a:ea typeface="Chelsea Market"/>
                <a:cs typeface="Chelsea Market"/>
                <a:sym typeface="Chelsea Market"/>
              </a:rPr>
              <a:t>A SCUOLA</a:t>
            </a:r>
            <a:endParaRPr b="1" sz="4000">
              <a:latin typeface="Chelsea Market"/>
              <a:ea typeface="Chelsea Market"/>
              <a:cs typeface="Chelsea Market"/>
              <a:sym typeface="Chelsea Market"/>
            </a:endParaRPr>
          </a:p>
        </p:txBody>
      </p:sp>
      <p:pic>
        <p:nvPicPr>
          <p:cNvPr id="124" name="Google Shape;124;p25"/>
          <p:cNvPicPr preferRelativeResize="0"/>
          <p:nvPr/>
        </p:nvPicPr>
        <p:blipFill rotWithShape="1">
          <a:blip r:embed="rId3">
            <a:alphaModFix/>
          </a:blip>
          <a:srcRect b="7813" l="0" r="0" t="7813"/>
          <a:stretch/>
        </p:blipFill>
        <p:spPr>
          <a:xfrm>
            <a:off x="6747876" y="3717850"/>
            <a:ext cx="2325674" cy="1308200"/>
          </a:xfrm>
          <a:prstGeom prst="rect">
            <a:avLst/>
          </a:prstGeom>
          <a:noFill/>
          <a:ln>
            <a:noFill/>
          </a:ln>
        </p:spPr>
      </p:pic>
      <p:pic>
        <p:nvPicPr>
          <p:cNvPr id="125" name="Google Shape;125;p25"/>
          <p:cNvPicPr preferRelativeResize="0"/>
          <p:nvPr/>
        </p:nvPicPr>
        <p:blipFill rotWithShape="1">
          <a:blip r:embed="rId4">
            <a:alphaModFix/>
          </a:blip>
          <a:srcRect b="690" l="0" r="0" t="690"/>
          <a:stretch/>
        </p:blipFill>
        <p:spPr>
          <a:xfrm>
            <a:off x="128550" y="69238"/>
            <a:ext cx="2428928" cy="1197650"/>
          </a:xfrm>
          <a:prstGeom prst="rect">
            <a:avLst/>
          </a:prstGeom>
          <a:noFill/>
          <a:ln>
            <a:noFill/>
          </a:ln>
        </p:spPr>
      </p:pic>
      <p:pic>
        <p:nvPicPr>
          <p:cNvPr descr="Dal film L'Attimo Fuggente.&#10;La difficoltà di mantenere le proprie convizioni di fronte agli altri.&#10;Ci teniamo tutti ad essere accettati, ma dovete credere che i vostri pensieri siano unici e vostri.&#10;Anche se ad altri sembrano strani e impopolari, anche se il gregge può dire...&#10;non è beeene." id="126" name="Google Shape;126;p25" title="Due strade trovai nel bosco e io scelsi quella meno battuta, ed è per questo che sono diverso.">
            <a:hlinkClick r:id="rId5"/>
          </p:cNvPr>
          <p:cNvPicPr preferRelativeResize="0"/>
          <p:nvPr/>
        </p:nvPicPr>
        <p:blipFill>
          <a:blip r:embed="rId6">
            <a:alphaModFix/>
          </a:blip>
          <a:stretch>
            <a:fillRect/>
          </a:stretch>
        </p:blipFill>
        <p:spPr>
          <a:xfrm>
            <a:off x="152400" y="1419262"/>
            <a:ext cx="6412089" cy="360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0" name="Shape 130"/>
        <p:cNvGrpSpPr/>
        <p:nvPr/>
      </p:nvGrpSpPr>
      <p:grpSpPr>
        <a:xfrm>
          <a:off x="0" y="0"/>
          <a:ext cx="0" cy="0"/>
          <a:chOff x="0" y="0"/>
          <a:chExt cx="0" cy="0"/>
        </a:xfrm>
      </p:grpSpPr>
      <p:sp>
        <p:nvSpPr>
          <p:cNvPr id="131" name="Google Shape;131;p26"/>
          <p:cNvSpPr txBox="1"/>
          <p:nvPr>
            <p:ph idx="1" type="body"/>
          </p:nvPr>
        </p:nvSpPr>
        <p:spPr>
          <a:xfrm>
            <a:off x="166750" y="0"/>
            <a:ext cx="8666400" cy="51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rPr b="1" lang="it" sz="2000">
                <a:solidFill>
                  <a:schemeClr val="dk1"/>
                </a:solidFill>
                <a:latin typeface="Nunito"/>
                <a:ea typeface="Nunito"/>
                <a:cs typeface="Nunito"/>
                <a:sym typeface="Nunito"/>
              </a:rPr>
              <a:t>“</a:t>
            </a:r>
            <a:r>
              <a:rPr b="1" lang="it" sz="2000">
                <a:solidFill>
                  <a:schemeClr val="dk1"/>
                </a:solidFill>
                <a:latin typeface="Nunito"/>
                <a:ea typeface="Nunito"/>
                <a:cs typeface="Nunito"/>
                <a:sym typeface="Nunito"/>
              </a:rPr>
              <a:t>La difficoltà di mantenere le proprie convinzioni di fronte agli altri”.</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r">
              <a:spcBef>
                <a:spcPts val="0"/>
              </a:spcBef>
              <a:spcAft>
                <a:spcPts val="0"/>
              </a:spcAft>
              <a:buNone/>
            </a:pPr>
            <a:r>
              <a:rPr b="1" lang="it" sz="2000">
                <a:solidFill>
                  <a:schemeClr val="dk1"/>
                </a:solidFill>
                <a:latin typeface="Nunito"/>
                <a:ea typeface="Nunito"/>
                <a:cs typeface="Nunito"/>
                <a:sym typeface="Nunito"/>
              </a:rPr>
              <a:t>“Ci teniamo tutti ad essere accettati, ma dovete credere che i vostri pensieri siano unici e vostri, anche se ad altri sembrano strani e impopolari”.</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rPr b="1" lang="it" sz="2000">
                <a:solidFill>
                  <a:schemeClr val="dk1"/>
                </a:solidFill>
                <a:latin typeface="Nunito"/>
                <a:ea typeface="Nunito"/>
                <a:cs typeface="Nunito"/>
                <a:sym typeface="Nunito"/>
              </a:rPr>
              <a:t>“Due strade trovai nel bosco e io scelsi quella meno battuta, ed è per questo che sono diverso”.</a:t>
            </a:r>
            <a:endParaRPr b="1" sz="2000">
              <a:solidFill>
                <a:schemeClr val="dk1"/>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35" name="Shape 135"/>
        <p:cNvGrpSpPr/>
        <p:nvPr/>
      </p:nvGrpSpPr>
      <p:grpSpPr>
        <a:xfrm>
          <a:off x="0" y="0"/>
          <a:ext cx="0" cy="0"/>
          <a:chOff x="0" y="0"/>
          <a:chExt cx="0" cy="0"/>
        </a:xfrm>
      </p:grpSpPr>
      <p:sp>
        <p:nvSpPr>
          <p:cNvPr id="136" name="Google Shape;13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latin typeface="Chelsea Market"/>
                <a:ea typeface="Chelsea Market"/>
                <a:cs typeface="Chelsea Market"/>
                <a:sym typeface="Chelsea Market"/>
              </a:rPr>
              <a:t>SCRIVO…</a:t>
            </a:r>
            <a:endParaRPr>
              <a:latin typeface="Chelsea Market"/>
              <a:ea typeface="Chelsea Market"/>
              <a:cs typeface="Chelsea Market"/>
              <a:sym typeface="Chelsea Market"/>
            </a:endParaRPr>
          </a:p>
        </p:txBody>
      </p:sp>
      <p:sp>
        <p:nvSpPr>
          <p:cNvPr id="137" name="Google Shape;13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COME MI COMPORTO DI SOLITO</a:t>
            </a:r>
            <a:r>
              <a:rPr b="1" lang="it" sz="2500">
                <a:solidFill>
                  <a:schemeClr val="dk1"/>
                </a:solidFill>
                <a:latin typeface="Chelsea Market"/>
                <a:ea typeface="Chelsea Market"/>
                <a:cs typeface="Chelsea Market"/>
                <a:sym typeface="Chelsea Market"/>
              </a:rPr>
              <a:t> </a:t>
            </a:r>
            <a:r>
              <a:rPr b="1" lang="it" sz="2500">
                <a:solidFill>
                  <a:schemeClr val="dk1"/>
                </a:solidFill>
                <a:latin typeface="Chelsea Market"/>
                <a:ea typeface="Chelsea Market"/>
                <a:cs typeface="Chelsea Market"/>
                <a:sym typeface="Chelsea Market"/>
              </a:rPr>
              <a:t>A SCUOLA</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PER FARMI ACCETTARE?</a:t>
            </a:r>
            <a:endParaRPr sz="2500">
              <a:latin typeface="Chelsea Market"/>
              <a:ea typeface="Chelsea Market"/>
              <a:cs typeface="Chelsea Market"/>
              <a:sym typeface="Chelsea Marke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latin typeface="Chelsea Market"/>
                <a:ea typeface="Chelsea Market"/>
                <a:cs typeface="Chelsea Market"/>
                <a:sym typeface="Chelsea Market"/>
              </a:rPr>
              <a:t>RIFLETTO…</a:t>
            </a:r>
            <a:endParaRPr>
              <a:latin typeface="Chelsea Market"/>
              <a:ea typeface="Chelsea Market"/>
              <a:cs typeface="Chelsea Market"/>
              <a:sym typeface="Chelsea Market"/>
            </a:endParaRPr>
          </a:p>
        </p:txBody>
      </p:sp>
      <p:sp>
        <p:nvSpPr>
          <p:cNvPr id="143" name="Google Shape;143;p28"/>
          <p:cNvSpPr txBox="1"/>
          <p:nvPr>
            <p:ph idx="1" type="body"/>
          </p:nvPr>
        </p:nvSpPr>
        <p:spPr>
          <a:xfrm>
            <a:off x="311700" y="1017725"/>
            <a:ext cx="8520600" cy="393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COSA VORREI FAR VEDERE DI ME</a:t>
            </a:r>
            <a:r>
              <a:rPr b="1" lang="it" sz="2500">
                <a:solidFill>
                  <a:schemeClr val="dk1"/>
                </a:solidFill>
                <a:latin typeface="Chelsea Market"/>
                <a:ea typeface="Chelsea Market"/>
                <a:cs typeface="Chelsea Market"/>
                <a:sym typeface="Chelsea Market"/>
              </a:rPr>
              <a:t> </a:t>
            </a:r>
            <a:r>
              <a:rPr b="1" lang="it" sz="2500">
                <a:solidFill>
                  <a:schemeClr val="dk1"/>
                </a:solidFill>
                <a:latin typeface="Chelsea Market"/>
                <a:ea typeface="Chelsea Market"/>
                <a:cs typeface="Chelsea Market"/>
                <a:sym typeface="Chelsea Market"/>
              </a:rPr>
              <a:t>AI PROFESSORI,</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AI MIEI COMPAGNI?</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COSA VORREI CHE CAPISSERO DI ME?</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QUAL È’ LA STRADA CHE VORREI INTRAPRENDERE ANCHE SE QUESTO VOLESSE DIRE ANDARE CONTRO CORRENTE?</a:t>
            </a:r>
            <a:endParaRPr b="1" sz="2500">
              <a:solidFill>
                <a:schemeClr val="dk1"/>
              </a:solidFill>
              <a:latin typeface="Chelsea Market"/>
              <a:ea typeface="Chelsea Market"/>
              <a:cs typeface="Chelsea Market"/>
              <a:sym typeface="Chelsea Marke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7" name="Shape 147"/>
        <p:cNvGrpSpPr/>
        <p:nvPr/>
      </p:nvGrpSpPr>
      <p:grpSpPr>
        <a:xfrm>
          <a:off x="0" y="0"/>
          <a:ext cx="0" cy="0"/>
          <a:chOff x="0" y="0"/>
          <a:chExt cx="0" cy="0"/>
        </a:xfrm>
      </p:grpSpPr>
      <p:sp>
        <p:nvSpPr>
          <p:cNvPr id="148" name="Google Shape;148;p29"/>
          <p:cNvSpPr txBox="1"/>
          <p:nvPr>
            <p:ph type="title"/>
          </p:nvPr>
        </p:nvSpPr>
        <p:spPr>
          <a:xfrm>
            <a:off x="3053250" y="69250"/>
            <a:ext cx="303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4000">
                <a:latin typeface="Chelsea Market"/>
                <a:ea typeface="Chelsea Market"/>
                <a:cs typeface="Chelsea Market"/>
                <a:sym typeface="Chelsea Market"/>
              </a:rPr>
              <a:t>IN FAMIGLIA</a:t>
            </a:r>
            <a:endParaRPr b="1" sz="4000">
              <a:latin typeface="Chelsea Market"/>
              <a:ea typeface="Chelsea Market"/>
              <a:cs typeface="Chelsea Market"/>
              <a:sym typeface="Chelsea Market"/>
            </a:endParaRPr>
          </a:p>
        </p:txBody>
      </p:sp>
      <p:pic>
        <p:nvPicPr>
          <p:cNvPr id="149" name="Google Shape;149;p29"/>
          <p:cNvPicPr preferRelativeResize="0"/>
          <p:nvPr/>
        </p:nvPicPr>
        <p:blipFill rotWithShape="1">
          <a:blip r:embed="rId3">
            <a:alphaModFix/>
          </a:blip>
          <a:srcRect b="2061" l="0" r="0" t="2070"/>
          <a:stretch/>
        </p:blipFill>
        <p:spPr>
          <a:xfrm>
            <a:off x="6736126" y="69250"/>
            <a:ext cx="2325673" cy="1308200"/>
          </a:xfrm>
          <a:prstGeom prst="rect">
            <a:avLst/>
          </a:prstGeom>
          <a:noFill/>
          <a:ln>
            <a:noFill/>
          </a:ln>
        </p:spPr>
      </p:pic>
      <p:pic>
        <p:nvPicPr>
          <p:cNvPr id="150" name="Google Shape;150;p29"/>
          <p:cNvPicPr preferRelativeResize="0"/>
          <p:nvPr/>
        </p:nvPicPr>
        <p:blipFill rotWithShape="1">
          <a:blip r:embed="rId4">
            <a:alphaModFix/>
          </a:blip>
          <a:srcRect b="4069" l="0" r="0" t="4069"/>
          <a:stretch/>
        </p:blipFill>
        <p:spPr>
          <a:xfrm>
            <a:off x="128550" y="69238"/>
            <a:ext cx="2428926" cy="1197649"/>
          </a:xfrm>
          <a:prstGeom prst="rect">
            <a:avLst/>
          </a:prstGeom>
          <a:noFill/>
          <a:ln>
            <a:noFill/>
          </a:ln>
        </p:spPr>
      </p:pic>
      <p:sp>
        <p:nvSpPr>
          <p:cNvPr id="151" name="Google Shape;151;p29"/>
          <p:cNvSpPr txBox="1"/>
          <p:nvPr/>
        </p:nvSpPr>
        <p:spPr>
          <a:xfrm>
            <a:off x="215250" y="1702800"/>
            <a:ext cx="8713500" cy="34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1800">
                <a:latin typeface="Raleway"/>
                <a:ea typeface="Raleway"/>
                <a:cs typeface="Raleway"/>
                <a:sym typeface="Raleway"/>
              </a:rPr>
              <a:t>L</a:t>
            </a:r>
            <a:r>
              <a:rPr b="1" lang="it" sz="1900">
                <a:latin typeface="Raleway"/>
                <a:ea typeface="Raleway"/>
                <a:cs typeface="Raleway"/>
                <a:sym typeface="Raleway"/>
              </a:rPr>
              <a:t>ETTERA DI UNA MAMMA AL FIGLIO BOCCIATO</a:t>
            </a:r>
            <a:endParaRPr sz="20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it" sz="2000">
                <a:solidFill>
                  <a:schemeClr val="dk1"/>
                </a:solidFill>
                <a:latin typeface="Raleway"/>
                <a:ea typeface="Raleway"/>
                <a:cs typeface="Raleway"/>
                <a:sym typeface="Raleway"/>
              </a:rPr>
              <a:t>Figlio mio, stamattina mi ha chiamato la scuola per dirmi che non ce l’hai fatta. Dovrai ripetere l’anno. Il tuo professore era afflitto, mai quanto me che ho dovuto sentire le sue parole. Volevo dirgli che hai combattuto fino all’ultima ora dell’ultimo giorno, poi ho pensato che a cose fatte era una precisazione inutile. Io lo so e me lo ricorderò. Ho passato mezz’ora fissando il vuoto pensando a come dirtelo. Tu hai lottato fino all’ultimo. Sono entrata nella tua stanza, te l’ho detto e tu non ci credevi. Hai pensato a uno scherzo. Ovvio che non lo era.</a:t>
            </a:r>
            <a:endParaRPr b="1" sz="2000">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5" name="Shape 155"/>
        <p:cNvGrpSpPr/>
        <p:nvPr/>
      </p:nvGrpSpPr>
      <p:grpSpPr>
        <a:xfrm>
          <a:off x="0" y="0"/>
          <a:ext cx="0" cy="0"/>
          <a:chOff x="0" y="0"/>
          <a:chExt cx="0" cy="0"/>
        </a:xfrm>
      </p:grpSpPr>
      <p:sp>
        <p:nvSpPr>
          <p:cNvPr id="156" name="Google Shape;156;p30"/>
          <p:cNvSpPr txBox="1"/>
          <p:nvPr>
            <p:ph idx="1" type="body"/>
          </p:nvPr>
        </p:nvSpPr>
        <p:spPr>
          <a:xfrm>
            <a:off x="311700" y="260350"/>
            <a:ext cx="8520600" cy="45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000">
                <a:solidFill>
                  <a:srgbClr val="000000"/>
                </a:solidFill>
                <a:latin typeface="Raleway"/>
                <a:ea typeface="Raleway"/>
                <a:cs typeface="Raleway"/>
                <a:sym typeface="Raleway"/>
              </a:rPr>
              <a:t>Ho visto la tua espressione che da attonita è diventata sconfitta. Hai perso la tua battaglia perché hai creduto di poter fare ciò che non è sempre scontato: ottenere risultati impegnandosi solo all’ultimo momento, inventando un miracolo.</a:t>
            </a:r>
            <a:endParaRPr sz="2000">
              <a:solidFill>
                <a:srgbClr val="000000"/>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it" sz="2000">
                <a:solidFill>
                  <a:srgbClr val="000000"/>
                </a:solidFill>
                <a:latin typeface="Raleway"/>
                <a:ea typeface="Raleway"/>
                <a:cs typeface="Raleway"/>
                <a:sym typeface="Raleway"/>
              </a:rPr>
              <a:t>Alla tua generazione è chiesta l’eccellenza. Voi dovete essere perfetti, perché siete pochi e crescete nell’idea che credere in se stessi in modo acritico funzioni sempre. E che essere incredibili sia la risposta. Da oggi sai che non è così. Essere persone straordinarie è uno status che si acquisisce con le vittorie, ma soprattutto con le sconfitte. </a:t>
            </a:r>
            <a:endParaRPr sz="2000">
              <a:solidFill>
                <a:srgbClr val="000000"/>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it" sz="2000">
                <a:solidFill>
                  <a:srgbClr val="000000"/>
                </a:solidFill>
                <a:latin typeface="Raleway"/>
                <a:ea typeface="Raleway"/>
                <a:cs typeface="Raleway"/>
                <a:sym typeface="Raleway"/>
              </a:rPr>
              <a:t>È giunto il tempo che tu impari ad affrontare quelle scale. Queste scale sono le tue. Raccogli l’anima da terra e sali quei gradini, uno per uno. Fagliela vedere.</a:t>
            </a:r>
            <a:endParaRPr sz="2000">
              <a:solidFill>
                <a:srgbClr val="000000"/>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it" sz="2000">
                <a:solidFill>
                  <a:srgbClr val="000000"/>
                </a:solidFill>
                <a:latin typeface="Raleway"/>
                <a:ea typeface="Raleway"/>
                <a:cs typeface="Raleway"/>
                <a:sym typeface="Raleway"/>
              </a:rPr>
              <a:t>Non ti ho mai amato così tanto come oggi che ti vedo perdere.</a:t>
            </a:r>
            <a:endParaRPr sz="2000">
              <a:solidFill>
                <a:srgbClr val="000000"/>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60" name="Shape 160"/>
        <p:cNvGrpSpPr/>
        <p:nvPr/>
      </p:nvGrpSpPr>
      <p:grpSpPr>
        <a:xfrm>
          <a:off x="0" y="0"/>
          <a:ext cx="0" cy="0"/>
          <a:chOff x="0" y="0"/>
          <a:chExt cx="0" cy="0"/>
        </a:xfrm>
      </p:grpSpPr>
      <p:sp>
        <p:nvSpPr>
          <p:cNvPr id="161" name="Google Shape;161;p31"/>
          <p:cNvSpPr txBox="1"/>
          <p:nvPr>
            <p:ph idx="1" type="body"/>
          </p:nvPr>
        </p:nvSpPr>
        <p:spPr>
          <a:xfrm>
            <a:off x="166750" y="0"/>
            <a:ext cx="8654700" cy="51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rPr b="1" lang="it" sz="2000">
                <a:solidFill>
                  <a:schemeClr val="dk1"/>
                </a:solidFill>
                <a:latin typeface="Nunito"/>
                <a:ea typeface="Nunito"/>
                <a:cs typeface="Nunito"/>
                <a:sym typeface="Nunito"/>
              </a:rPr>
              <a:t>“</a:t>
            </a:r>
            <a:r>
              <a:rPr b="1" lang="it" sz="2000">
                <a:solidFill>
                  <a:schemeClr val="dk1"/>
                </a:solidFill>
                <a:latin typeface="Nunito"/>
                <a:ea typeface="Nunito"/>
                <a:cs typeface="Nunito"/>
                <a:sym typeface="Nunito"/>
              </a:rPr>
              <a:t>Io lo so e me lo ricorderò”.</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r">
              <a:spcBef>
                <a:spcPts val="0"/>
              </a:spcBef>
              <a:spcAft>
                <a:spcPts val="0"/>
              </a:spcAft>
              <a:buNone/>
            </a:pPr>
            <a:r>
              <a:rPr b="1" lang="it" sz="2000">
                <a:solidFill>
                  <a:schemeClr val="dk1"/>
                </a:solidFill>
                <a:latin typeface="Nunito"/>
                <a:ea typeface="Nunito"/>
                <a:cs typeface="Nunito"/>
                <a:sym typeface="Nunito"/>
              </a:rPr>
              <a:t>“Essere persone straordinarie è uno status che si acquisisce con le vittorie, ma soprattutto con le sconfitte”.</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a:p>
            <a:pPr indent="0" lvl="0" marL="0" rtl="0" algn="l">
              <a:spcBef>
                <a:spcPts val="0"/>
              </a:spcBef>
              <a:spcAft>
                <a:spcPts val="0"/>
              </a:spcAft>
              <a:buNone/>
            </a:pPr>
            <a:r>
              <a:rPr b="1" lang="it" sz="2000">
                <a:solidFill>
                  <a:schemeClr val="dk1"/>
                </a:solidFill>
                <a:latin typeface="Nunito"/>
                <a:ea typeface="Nunito"/>
                <a:cs typeface="Nunito"/>
                <a:sym typeface="Nunito"/>
              </a:rPr>
              <a:t>“Non ti ho mai amato così tanto come oggi che ti vedo perdere”.</a:t>
            </a:r>
            <a:endParaRPr b="1" sz="2000">
              <a:solidFill>
                <a:schemeClr val="dk1"/>
              </a:solidFill>
              <a:latin typeface="Nunito"/>
              <a:ea typeface="Nunito"/>
              <a:cs typeface="Nunito"/>
              <a:sym typeface="Nunito"/>
            </a:endParaRPr>
          </a:p>
          <a:p>
            <a:pPr indent="0" lvl="0" marL="0" rtl="0" algn="l">
              <a:spcBef>
                <a:spcPts val="0"/>
              </a:spcBef>
              <a:spcAft>
                <a:spcPts val="0"/>
              </a:spcAft>
              <a:buNone/>
            </a:pPr>
            <a:r>
              <a:t/>
            </a:r>
            <a:endParaRPr b="1" sz="2000">
              <a:solidFill>
                <a:schemeClr val="dk1"/>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252975"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3000">
                <a:solidFill>
                  <a:schemeClr val="accent4"/>
                </a:solidFill>
                <a:latin typeface="Raleway Black"/>
                <a:ea typeface="Raleway Black"/>
                <a:cs typeface="Raleway Black"/>
                <a:sym typeface="Raleway Black"/>
              </a:rPr>
              <a:t>CANTO INIZIALE: COME TI AMA DIO</a:t>
            </a:r>
            <a:endParaRPr sz="3000">
              <a:solidFill>
                <a:schemeClr val="accent4"/>
              </a:solidFill>
              <a:latin typeface="Raleway Black"/>
              <a:ea typeface="Raleway Black"/>
              <a:cs typeface="Raleway Black"/>
              <a:sym typeface="Raleway Black"/>
            </a:endParaRPr>
          </a:p>
        </p:txBody>
      </p:sp>
      <p:sp>
        <p:nvSpPr>
          <p:cNvPr id="61" name="Google Shape;61;p14"/>
          <p:cNvSpPr txBox="1"/>
          <p:nvPr>
            <p:ph idx="1" type="body"/>
          </p:nvPr>
        </p:nvSpPr>
        <p:spPr>
          <a:xfrm>
            <a:off x="72800" y="572700"/>
            <a:ext cx="8971800" cy="4570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highlight>
                  <a:srgbClr val="FFFFFF"/>
                </a:highlight>
                <a:latin typeface="Raleway"/>
                <a:ea typeface="Raleway"/>
                <a:cs typeface="Raleway"/>
                <a:sym typeface="Raleway"/>
              </a:rPr>
              <a:t>Io vorrei saperti amare come Dio,</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lang="it">
                <a:solidFill>
                  <a:schemeClr val="dk1"/>
                </a:solidFill>
                <a:highlight>
                  <a:srgbClr val="FFFFFF"/>
                </a:highlight>
                <a:latin typeface="Raleway"/>
                <a:ea typeface="Raleway"/>
                <a:cs typeface="Raleway"/>
                <a:sym typeface="Raleway"/>
              </a:rPr>
              <a:t>che ti prende per mano, ma ti lascia anche andare.</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highlight>
                  <a:srgbClr val="FFFFFF"/>
                </a:highlight>
                <a:latin typeface="Raleway"/>
                <a:ea typeface="Raleway"/>
                <a:cs typeface="Raleway"/>
                <a:sym typeface="Raleway"/>
              </a:rPr>
              <a:t>Vorrei saperti amare senza farti mai domande,</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highlight>
                  <a:srgbClr val="FFFFFF"/>
                </a:highlight>
                <a:latin typeface="Raleway"/>
                <a:ea typeface="Raleway"/>
                <a:cs typeface="Raleway"/>
                <a:sym typeface="Raleway"/>
              </a:rPr>
              <a:t>felice perché esisti e così io posso darti il meglio di me.</a:t>
            </a:r>
            <a:endParaRPr b="1">
              <a:solidFill>
                <a:schemeClr val="dk1"/>
              </a:solidFill>
              <a:highlight>
                <a:srgbClr val="FFFFFF"/>
              </a:highlight>
              <a:latin typeface="Raleway"/>
              <a:ea typeface="Raleway"/>
              <a:cs typeface="Raleway"/>
              <a:sym typeface="Raleway"/>
            </a:endParaRPr>
          </a:p>
          <a:p>
            <a:pPr indent="0" lvl="0" marL="0" rtl="0" algn="r">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RIT: Con la forza del mare,</a:t>
            </a:r>
            <a:endParaRPr b="1">
              <a:solidFill>
                <a:schemeClr val="dk1"/>
              </a:solidFill>
              <a:highlight>
                <a:srgbClr val="FFFFFF"/>
              </a:highlight>
              <a:latin typeface="Raleway"/>
              <a:ea typeface="Raleway"/>
              <a:cs typeface="Raleway"/>
              <a:sym typeface="Raleway"/>
            </a:endParaRPr>
          </a:p>
          <a:p>
            <a:pPr indent="0" lvl="0" marL="0" rtl="0" algn="r">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l’eternità dei giorni,</a:t>
            </a:r>
            <a:endParaRPr b="1">
              <a:solidFill>
                <a:schemeClr val="dk1"/>
              </a:solidFill>
              <a:highlight>
                <a:srgbClr val="FFFFFF"/>
              </a:highlight>
              <a:latin typeface="Raleway"/>
              <a:ea typeface="Raleway"/>
              <a:cs typeface="Raleway"/>
              <a:sym typeface="Raleway"/>
            </a:endParaRPr>
          </a:p>
          <a:p>
            <a:pPr indent="0" lvl="0" marL="0" rtl="0" algn="r">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la gioia dei voli,</a:t>
            </a:r>
            <a:endParaRPr b="1">
              <a:solidFill>
                <a:schemeClr val="dk1"/>
              </a:solidFill>
              <a:highlight>
                <a:srgbClr val="FFFFFF"/>
              </a:highlight>
              <a:latin typeface="Raleway"/>
              <a:ea typeface="Raleway"/>
              <a:cs typeface="Raleway"/>
              <a:sym typeface="Raleway"/>
            </a:endParaRPr>
          </a:p>
          <a:p>
            <a:pPr indent="0" lvl="0" marL="0" rtl="0" algn="r">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la pace della sera,</a:t>
            </a:r>
            <a:endParaRPr b="1">
              <a:solidFill>
                <a:schemeClr val="dk1"/>
              </a:solidFill>
              <a:highlight>
                <a:srgbClr val="FFFFFF"/>
              </a:highlight>
              <a:latin typeface="Raleway"/>
              <a:ea typeface="Raleway"/>
              <a:cs typeface="Raleway"/>
              <a:sym typeface="Raleway"/>
            </a:endParaRPr>
          </a:p>
          <a:p>
            <a:pPr indent="0" lvl="0" marL="0" rtl="0" algn="r">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l’immensità del cielo:</a:t>
            </a:r>
            <a:endParaRPr b="1">
              <a:solidFill>
                <a:schemeClr val="dk1"/>
              </a:solidFill>
              <a:highlight>
                <a:srgbClr val="FFFFFF"/>
              </a:highlight>
              <a:latin typeface="Raleway"/>
              <a:ea typeface="Raleway"/>
              <a:cs typeface="Raleway"/>
              <a:sym typeface="Raleway"/>
            </a:endParaRPr>
          </a:p>
          <a:p>
            <a:pPr indent="0" lvl="0" marL="0" rtl="0" algn="r">
              <a:lnSpc>
                <a:spcPct val="100000"/>
              </a:lnSpc>
              <a:spcBef>
                <a:spcPts val="0"/>
              </a:spcBef>
              <a:spcAft>
                <a:spcPts val="0"/>
              </a:spcAft>
              <a:buClr>
                <a:schemeClr val="dk1"/>
              </a:buClr>
              <a:buSzPts val="1100"/>
              <a:buFont typeface="Arial"/>
              <a:buNone/>
            </a:pPr>
            <a:r>
              <a:rPr b="1" lang="it">
                <a:solidFill>
                  <a:schemeClr val="dk1"/>
                </a:solidFill>
                <a:highlight>
                  <a:srgbClr val="FFFFFF"/>
                </a:highlight>
                <a:latin typeface="Raleway"/>
                <a:ea typeface="Raleway"/>
                <a:cs typeface="Raleway"/>
                <a:sym typeface="Raleway"/>
              </a:rPr>
              <a:t>come ti ama Dio.</a:t>
            </a:r>
            <a:endParaRPr>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rPr lang="it">
                <a:solidFill>
                  <a:schemeClr val="dk1"/>
                </a:solidFill>
                <a:highlight>
                  <a:srgbClr val="FFFFFF"/>
                </a:highlight>
                <a:latin typeface="Raleway"/>
                <a:ea typeface="Raleway"/>
                <a:cs typeface="Raleway"/>
                <a:sym typeface="Raleway"/>
              </a:rPr>
              <a:t>Io vorrei saperti amare come ti ama Dio,</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lang="it">
                <a:solidFill>
                  <a:schemeClr val="dk1"/>
                </a:solidFill>
                <a:highlight>
                  <a:srgbClr val="FFFFFF"/>
                </a:highlight>
                <a:latin typeface="Raleway"/>
                <a:ea typeface="Raleway"/>
                <a:cs typeface="Raleway"/>
                <a:sym typeface="Raleway"/>
              </a:rPr>
              <a:t>che ti conosce e ti accetta come sei.</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highlight>
                  <a:srgbClr val="FFFFFF"/>
                </a:highlight>
                <a:latin typeface="Raleway"/>
                <a:ea typeface="Raleway"/>
                <a:cs typeface="Raleway"/>
                <a:sym typeface="Raleway"/>
              </a:rPr>
              <a:t>Tenerti fra le mani come voli nell’azzurro,</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lang="it">
                <a:solidFill>
                  <a:schemeClr val="dk1"/>
                </a:solidFill>
                <a:highlight>
                  <a:srgbClr val="FFFFFF"/>
                </a:highlight>
                <a:latin typeface="Raleway"/>
                <a:ea typeface="Raleway"/>
                <a:cs typeface="Raleway"/>
                <a:sym typeface="Raleway"/>
              </a:rPr>
              <a:t>felice perché esisti</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lang="it">
                <a:solidFill>
                  <a:schemeClr val="dk1"/>
                </a:solidFill>
                <a:highlight>
                  <a:srgbClr val="FFFFFF"/>
                </a:highlight>
                <a:latin typeface="Raleway"/>
                <a:ea typeface="Raleway"/>
                <a:cs typeface="Raleway"/>
                <a:sym typeface="Raleway"/>
              </a:rPr>
              <a:t>e così io posso darti il meglio di me.  </a:t>
            </a:r>
            <a:r>
              <a:rPr b="1" lang="it">
                <a:solidFill>
                  <a:schemeClr val="dk1"/>
                </a:solidFill>
                <a:highlight>
                  <a:srgbClr val="FFFFFF"/>
                </a:highlight>
                <a:latin typeface="Raleway"/>
                <a:ea typeface="Raleway"/>
                <a:cs typeface="Raleway"/>
                <a:sym typeface="Raleway"/>
              </a:rPr>
              <a:t>RIT.</a:t>
            </a:r>
            <a:endParaRPr b="1"/>
          </a:p>
        </p:txBody>
      </p:sp>
      <p:pic>
        <p:nvPicPr>
          <p:cNvPr id="62" name="Google Shape;62;p14"/>
          <p:cNvPicPr preferRelativeResize="0"/>
          <p:nvPr/>
        </p:nvPicPr>
        <p:blipFill>
          <a:blip r:embed="rId3">
            <a:alphaModFix/>
          </a:blip>
          <a:stretch>
            <a:fillRect/>
          </a:stretch>
        </p:blipFill>
        <p:spPr>
          <a:xfrm>
            <a:off x="2668050" y="1923387"/>
            <a:ext cx="2477799" cy="12967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65" name="Shape 165"/>
        <p:cNvGrpSpPr/>
        <p:nvPr/>
      </p:nvGrpSpPr>
      <p:grpSpPr>
        <a:xfrm>
          <a:off x="0" y="0"/>
          <a:ext cx="0" cy="0"/>
          <a:chOff x="0" y="0"/>
          <a:chExt cx="0" cy="0"/>
        </a:xfrm>
      </p:grpSpPr>
      <p:sp>
        <p:nvSpPr>
          <p:cNvPr id="166" name="Google Shape;16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latin typeface="Chelsea Market"/>
                <a:ea typeface="Chelsea Market"/>
                <a:cs typeface="Chelsea Market"/>
                <a:sym typeface="Chelsea Market"/>
              </a:rPr>
              <a:t>SCRIVO…</a:t>
            </a:r>
            <a:endParaRPr>
              <a:latin typeface="Chelsea Market"/>
              <a:ea typeface="Chelsea Market"/>
              <a:cs typeface="Chelsea Market"/>
              <a:sym typeface="Chelsea Market"/>
            </a:endParaRPr>
          </a:p>
        </p:txBody>
      </p:sp>
      <p:sp>
        <p:nvSpPr>
          <p:cNvPr id="167" name="Google Shape;16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COME MI COMPORTO DI SOLITO CON LA MIA FAMIGLIA PER FARMI ACCETTARE?</a:t>
            </a:r>
            <a:endParaRPr sz="2500">
              <a:latin typeface="Chelsea Market"/>
              <a:ea typeface="Chelsea Market"/>
              <a:cs typeface="Chelsea Market"/>
              <a:sym typeface="Chelsea Marke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71" name="Shape 171"/>
        <p:cNvGrpSpPr/>
        <p:nvPr/>
      </p:nvGrpSpPr>
      <p:grpSpPr>
        <a:xfrm>
          <a:off x="0" y="0"/>
          <a:ext cx="0" cy="0"/>
          <a:chOff x="0" y="0"/>
          <a:chExt cx="0" cy="0"/>
        </a:xfrm>
      </p:grpSpPr>
      <p:sp>
        <p:nvSpPr>
          <p:cNvPr id="172" name="Google Shape;17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latin typeface="Chelsea Market"/>
                <a:ea typeface="Chelsea Market"/>
                <a:cs typeface="Chelsea Market"/>
                <a:sym typeface="Chelsea Market"/>
              </a:rPr>
              <a:t>RIFLETTO…</a:t>
            </a:r>
            <a:endParaRPr>
              <a:latin typeface="Chelsea Market"/>
              <a:ea typeface="Chelsea Market"/>
              <a:cs typeface="Chelsea Market"/>
              <a:sym typeface="Chelsea Market"/>
            </a:endParaRPr>
          </a:p>
        </p:txBody>
      </p:sp>
      <p:sp>
        <p:nvSpPr>
          <p:cNvPr id="173" name="Google Shape;173;p33"/>
          <p:cNvSpPr txBox="1"/>
          <p:nvPr>
            <p:ph idx="1" type="body"/>
          </p:nvPr>
        </p:nvSpPr>
        <p:spPr>
          <a:xfrm>
            <a:off x="311700" y="1017725"/>
            <a:ext cx="8520600" cy="391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COSA VORREI FAR VEDERE AI MIEI GENITORI, FRATELLI, NONNI?</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COSA VORREI CHE CAPISSERO DI ME?</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b="1" lang="it" sz="2500">
                <a:solidFill>
                  <a:schemeClr val="dk1"/>
                </a:solidFill>
                <a:latin typeface="Chelsea Market"/>
                <a:ea typeface="Chelsea Market"/>
                <a:cs typeface="Chelsea Market"/>
                <a:sym typeface="Chelsea Market"/>
              </a:rPr>
              <a:t>COME IO POTREI ESSERE DIVERSO PER FARMI CAPIRE MEGLIO DALLA MIA FAMIGLIA?</a:t>
            </a:r>
            <a:endParaRPr b="1" sz="2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t/>
            </a:r>
            <a:endParaRPr b="1" sz="2500">
              <a:solidFill>
                <a:schemeClr val="dk1"/>
              </a:solidFill>
              <a:latin typeface="Chelsea Market"/>
              <a:ea typeface="Chelsea Market"/>
              <a:cs typeface="Chelsea Market"/>
              <a:sym typeface="Chelsea Marke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t" sz="2000">
                <a:latin typeface="Raleway"/>
                <a:ea typeface="Raleway"/>
                <a:cs typeface="Raleway"/>
                <a:sym typeface="Raleway"/>
              </a:rPr>
              <a:t>DAL VANGELO SECONDO LUCA</a:t>
            </a:r>
            <a:endParaRPr b="1" sz="2000">
              <a:latin typeface="Raleway"/>
              <a:ea typeface="Raleway"/>
              <a:cs typeface="Raleway"/>
              <a:sym typeface="Raleway"/>
            </a:endParaRPr>
          </a:p>
        </p:txBody>
      </p:sp>
      <p:sp>
        <p:nvSpPr>
          <p:cNvPr id="179" name="Google Shape;17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it" sz="2000">
                <a:solidFill>
                  <a:srgbClr val="222222"/>
                </a:solidFill>
                <a:highlight>
                  <a:srgbClr val="FFFFFF"/>
                </a:highlight>
                <a:latin typeface="Raleway"/>
                <a:ea typeface="Raleway"/>
                <a:cs typeface="Raleway"/>
                <a:sym typeface="Raleway"/>
              </a:rPr>
              <a:t>Gesù entrò nella città di Gerico e la stava attraversando, quand'ecco un uomo, di nome Zaccheo, capo dei pubblicani e ricco, cercava di vedere chi era Gesù, ma non gli riusciva a causa della folla, perché era piccolo di statura. Allora corse avanti e, per riuscire a vederlo, salì su un sicomòro, perché doveva passare di là. Quando giunse sul luogo, Gesù alzò lo sguardo e gli disse: «Zaccheo, scendi subito, perché oggi devo fermarmi a casa tua». Scese in fretta e lo accolse pieno di gioia.</a:t>
            </a:r>
            <a:endParaRPr sz="2000">
              <a:latin typeface="Raleway"/>
              <a:ea typeface="Raleway"/>
              <a:cs typeface="Raleway"/>
              <a:sym typeface="Raleway"/>
            </a:endParaRPr>
          </a:p>
        </p:txBody>
      </p:sp>
      <p:pic>
        <p:nvPicPr>
          <p:cNvPr id="180" name="Google Shape;180;p34"/>
          <p:cNvPicPr preferRelativeResize="0"/>
          <p:nvPr/>
        </p:nvPicPr>
        <p:blipFill>
          <a:blip r:embed="rId3">
            <a:alphaModFix/>
          </a:blip>
          <a:stretch>
            <a:fillRect/>
          </a:stretch>
        </p:blipFill>
        <p:spPr>
          <a:xfrm>
            <a:off x="7603623" y="3680300"/>
            <a:ext cx="1540376" cy="1341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5"/>
          <p:cNvPicPr preferRelativeResize="0"/>
          <p:nvPr/>
        </p:nvPicPr>
        <p:blipFill>
          <a:blip r:embed="rId3">
            <a:alphaModFix/>
          </a:blip>
          <a:stretch>
            <a:fillRect/>
          </a:stretch>
        </p:blipFill>
        <p:spPr>
          <a:xfrm>
            <a:off x="7902649" y="0"/>
            <a:ext cx="1241350" cy="967625"/>
          </a:xfrm>
          <a:prstGeom prst="rect">
            <a:avLst/>
          </a:prstGeom>
          <a:noFill/>
          <a:ln>
            <a:noFill/>
          </a:ln>
        </p:spPr>
      </p:pic>
      <p:sp>
        <p:nvSpPr>
          <p:cNvPr id="186" name="Google Shape;186;p35"/>
          <p:cNvSpPr txBox="1"/>
          <p:nvPr>
            <p:ph type="title"/>
          </p:nvPr>
        </p:nvSpPr>
        <p:spPr>
          <a:xfrm>
            <a:off x="311700" y="139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FA003E"/>
                </a:solidFill>
                <a:latin typeface="Chelsea Market"/>
                <a:ea typeface="Chelsea Market"/>
                <a:cs typeface="Chelsea Market"/>
                <a:sym typeface="Chelsea Market"/>
              </a:rPr>
              <a:t>DIO NEL POZZO</a:t>
            </a:r>
            <a:endParaRPr>
              <a:solidFill>
                <a:srgbClr val="FA003E"/>
              </a:solidFill>
              <a:latin typeface="Chelsea Market"/>
              <a:ea typeface="Chelsea Market"/>
              <a:cs typeface="Chelsea Market"/>
              <a:sym typeface="Chelsea Market"/>
            </a:endParaRPr>
          </a:p>
        </p:txBody>
      </p:sp>
      <p:sp>
        <p:nvSpPr>
          <p:cNvPr id="187" name="Google Shape;187;p35"/>
          <p:cNvSpPr txBox="1"/>
          <p:nvPr>
            <p:ph idx="1" type="body"/>
          </p:nvPr>
        </p:nvSpPr>
        <p:spPr>
          <a:xfrm>
            <a:off x="311700" y="712400"/>
            <a:ext cx="8520600" cy="42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900">
                <a:solidFill>
                  <a:schemeClr val="dk1"/>
                </a:solidFill>
                <a:latin typeface="Chelsea Market"/>
                <a:ea typeface="Chelsea Market"/>
                <a:cs typeface="Chelsea Market"/>
                <a:sym typeface="Chelsea Market"/>
              </a:rPr>
              <a:t>Una comitiva di zingari si fermò al pozzo di un cascinale. Un bambino di circa cinque anni uscì nel cortile, osservandoli ad occhi sgranati. Uno zingaro in particolare lo affascinava, un pezzo d’uomo che aveva attinto un secchio d’acqua dal pozzo e stava lì, a gambe larghe, bevendo. Un filo d’acqua gli scorreva giù per la barba di fuoco, corta e folta, e con le mani forti si reggeva il grosso secchio di legno alle labbra come se fosse stata una tazza. Finito che ebbe, si tolse la fusciacca multicolore e con quella si asciugò la faccia. Poi si chinò e scrutò in fondo al pozzo. Incuriosito, il bambino si alzò in punta di piedi per cercare di vedere oltre l’orlo del pozzo che cosa stesse guardando lo zingaro.</a:t>
            </a:r>
            <a:endParaRPr sz="1900">
              <a:latin typeface="Chelsea Market"/>
              <a:ea typeface="Chelsea Market"/>
              <a:cs typeface="Chelsea Market"/>
              <a:sym typeface="Chelsea Marke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ph idx="1" type="body"/>
          </p:nvPr>
        </p:nvSpPr>
        <p:spPr>
          <a:xfrm>
            <a:off x="311700" y="1660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it" sz="2000">
                <a:solidFill>
                  <a:schemeClr val="dk1"/>
                </a:solidFill>
                <a:latin typeface="Chelsea Market"/>
                <a:ea typeface="Chelsea Market"/>
                <a:cs typeface="Chelsea Market"/>
                <a:sym typeface="Chelsea Market"/>
              </a:rPr>
              <a:t>Il gigante si accorse del bambino e sorridendo lo sollevò da terra tra le braccia.</a:t>
            </a:r>
            <a:endParaRPr sz="2000">
              <a:solidFill>
                <a:schemeClr val="dk1"/>
              </a:solidFill>
              <a:latin typeface="Chelsea Market"/>
              <a:ea typeface="Chelsea Market"/>
              <a:cs typeface="Chelsea Market"/>
              <a:sym typeface="Chelsea Market"/>
            </a:endParaRPr>
          </a:p>
          <a:p>
            <a:pPr indent="0" lvl="0" marL="0" rtl="0" algn="l">
              <a:spcBef>
                <a:spcPts val="0"/>
              </a:spcBef>
              <a:spcAft>
                <a:spcPts val="0"/>
              </a:spcAft>
              <a:buClr>
                <a:schemeClr val="dk1"/>
              </a:buClr>
              <a:buSzPts val="1100"/>
              <a:buFont typeface="Arial"/>
              <a:buNone/>
            </a:pPr>
            <a:r>
              <a:rPr lang="it" sz="2000">
                <a:solidFill>
                  <a:schemeClr val="dk1"/>
                </a:solidFill>
                <a:latin typeface="Chelsea Market"/>
                <a:ea typeface="Chelsea Market"/>
                <a:cs typeface="Chelsea Market"/>
                <a:sym typeface="Chelsea Market"/>
              </a:rPr>
              <a:t>«Sai chi ci sta laggiù?», chiese. Il bambino scosse il capo.</a:t>
            </a:r>
            <a:endParaRPr sz="2000">
              <a:solidFill>
                <a:schemeClr val="dk1"/>
              </a:solidFill>
              <a:latin typeface="Chelsea Market"/>
              <a:ea typeface="Chelsea Market"/>
              <a:cs typeface="Chelsea Market"/>
              <a:sym typeface="Chelsea Market"/>
            </a:endParaRPr>
          </a:p>
          <a:p>
            <a:pPr indent="0" lvl="0" marL="0" rtl="0" algn="l">
              <a:spcBef>
                <a:spcPts val="0"/>
              </a:spcBef>
              <a:spcAft>
                <a:spcPts val="0"/>
              </a:spcAft>
              <a:buClr>
                <a:schemeClr val="dk1"/>
              </a:buClr>
              <a:buSzPts val="1100"/>
              <a:buFont typeface="Arial"/>
              <a:buNone/>
            </a:pPr>
            <a:r>
              <a:rPr lang="it" sz="2000">
                <a:solidFill>
                  <a:schemeClr val="dk1"/>
                </a:solidFill>
                <a:latin typeface="Chelsea Market"/>
                <a:ea typeface="Chelsea Market"/>
                <a:cs typeface="Chelsea Market"/>
                <a:sym typeface="Chelsea Market"/>
              </a:rPr>
              <a:t>«Ci sta Dio», disse.</a:t>
            </a:r>
            <a:endParaRPr sz="2000">
              <a:solidFill>
                <a:schemeClr val="dk1"/>
              </a:solidFill>
              <a:latin typeface="Chelsea Market"/>
              <a:ea typeface="Chelsea Market"/>
              <a:cs typeface="Chelsea Market"/>
              <a:sym typeface="Chelsea Market"/>
            </a:endParaRPr>
          </a:p>
          <a:p>
            <a:pPr indent="0" lvl="0" marL="0" rtl="0" algn="l">
              <a:spcBef>
                <a:spcPts val="0"/>
              </a:spcBef>
              <a:spcAft>
                <a:spcPts val="0"/>
              </a:spcAft>
              <a:buClr>
                <a:schemeClr val="dk1"/>
              </a:buClr>
              <a:buSzPts val="1100"/>
              <a:buFont typeface="Arial"/>
              <a:buNone/>
            </a:pPr>
            <a:r>
              <a:rPr lang="it" sz="2000">
                <a:solidFill>
                  <a:schemeClr val="dk1"/>
                </a:solidFill>
                <a:latin typeface="Chelsea Market"/>
                <a:ea typeface="Chelsea Market"/>
                <a:cs typeface="Chelsea Market"/>
                <a:sym typeface="Chelsea Market"/>
              </a:rPr>
              <a:t>«Guarda!», aggiunse lo zingaro e tenne il bambino sull’orlo del pozzo.</a:t>
            </a:r>
            <a:endParaRPr sz="2000">
              <a:solidFill>
                <a:schemeClr val="dk1"/>
              </a:solidFill>
              <a:latin typeface="Chelsea Market"/>
              <a:ea typeface="Chelsea Market"/>
              <a:cs typeface="Chelsea Market"/>
              <a:sym typeface="Chelsea Market"/>
            </a:endParaRPr>
          </a:p>
          <a:p>
            <a:pPr indent="0" lvl="0" marL="0" rtl="0" algn="l">
              <a:spcBef>
                <a:spcPts val="0"/>
              </a:spcBef>
              <a:spcAft>
                <a:spcPts val="0"/>
              </a:spcAft>
              <a:buClr>
                <a:schemeClr val="dk1"/>
              </a:buClr>
              <a:buSzPts val="1100"/>
              <a:buFont typeface="Arial"/>
              <a:buNone/>
            </a:pPr>
            <a:r>
              <a:rPr lang="it" sz="2000">
                <a:solidFill>
                  <a:schemeClr val="dk1"/>
                </a:solidFill>
                <a:latin typeface="Chelsea Market"/>
                <a:ea typeface="Chelsea Market"/>
                <a:cs typeface="Chelsea Market"/>
                <a:sym typeface="Chelsea Market"/>
              </a:rPr>
              <a:t>Là, nell’acqua ferma come uno specchio, il bambino vide riflessa la propria immagine. «Ma quello sono io!».</a:t>
            </a:r>
            <a:endParaRPr sz="2000">
              <a:solidFill>
                <a:schemeClr val="dk1"/>
              </a:solidFill>
              <a:latin typeface="Chelsea Market"/>
              <a:ea typeface="Chelsea Market"/>
              <a:cs typeface="Chelsea Market"/>
              <a:sym typeface="Chelsea Market"/>
            </a:endParaRPr>
          </a:p>
          <a:p>
            <a:pPr indent="0" lvl="0" marL="0" rtl="0" algn="l">
              <a:spcBef>
                <a:spcPts val="0"/>
              </a:spcBef>
              <a:spcAft>
                <a:spcPts val="0"/>
              </a:spcAft>
              <a:buClr>
                <a:schemeClr val="dk1"/>
              </a:buClr>
              <a:buSzPts val="1100"/>
              <a:buFont typeface="Arial"/>
              <a:buNone/>
            </a:pPr>
            <a:r>
              <a:rPr lang="it" sz="2000">
                <a:solidFill>
                  <a:schemeClr val="dk1"/>
                </a:solidFill>
                <a:latin typeface="Chelsea Market"/>
                <a:ea typeface="Chelsea Market"/>
                <a:cs typeface="Chelsea Market"/>
                <a:sym typeface="Chelsea Market"/>
              </a:rPr>
              <a:t>«Ah!», esclamò lo zingaro, rimettendolo con dolcezza a terra. «Ora sai dove sta Dio».</a:t>
            </a:r>
            <a:endParaRPr sz="2000">
              <a:latin typeface="Chelsea Market"/>
              <a:ea typeface="Chelsea Market"/>
              <a:cs typeface="Chelsea Market"/>
              <a:sym typeface="Chelsea Market"/>
            </a:endParaRPr>
          </a:p>
        </p:txBody>
      </p:sp>
      <p:pic>
        <p:nvPicPr>
          <p:cNvPr id="193" name="Google Shape;193;p36"/>
          <p:cNvPicPr preferRelativeResize="0"/>
          <p:nvPr/>
        </p:nvPicPr>
        <p:blipFill>
          <a:blip r:embed="rId3">
            <a:alphaModFix/>
          </a:blip>
          <a:stretch>
            <a:fillRect/>
          </a:stretch>
        </p:blipFill>
        <p:spPr>
          <a:xfrm>
            <a:off x="3511588" y="3022675"/>
            <a:ext cx="2120826" cy="21208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252975"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3000">
                <a:solidFill>
                  <a:schemeClr val="accent4"/>
                </a:solidFill>
                <a:latin typeface="Raleway Black"/>
                <a:ea typeface="Raleway Black"/>
                <a:cs typeface="Raleway Black"/>
                <a:sym typeface="Raleway Black"/>
              </a:rPr>
              <a:t>CANTO FINALE: MANI</a:t>
            </a:r>
            <a:endParaRPr sz="3000">
              <a:solidFill>
                <a:schemeClr val="accent4"/>
              </a:solidFill>
              <a:latin typeface="Raleway Black"/>
              <a:ea typeface="Raleway Black"/>
              <a:cs typeface="Raleway Black"/>
              <a:sym typeface="Raleway Black"/>
            </a:endParaRPr>
          </a:p>
        </p:txBody>
      </p:sp>
      <p:sp>
        <p:nvSpPr>
          <p:cNvPr id="199" name="Google Shape;199;p37"/>
          <p:cNvSpPr txBox="1"/>
          <p:nvPr>
            <p:ph idx="1" type="body"/>
          </p:nvPr>
        </p:nvSpPr>
        <p:spPr>
          <a:xfrm>
            <a:off x="311700" y="572700"/>
            <a:ext cx="8520600" cy="457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it">
                <a:solidFill>
                  <a:srgbClr val="333333"/>
                </a:solidFill>
                <a:highlight>
                  <a:srgbClr val="FFFFFF"/>
                </a:highlight>
                <a:latin typeface="Raleway"/>
                <a:ea typeface="Raleway"/>
                <a:cs typeface="Raleway"/>
                <a:sym typeface="Raleway"/>
              </a:rPr>
              <a:t>Vorrei che le parole mutassero in preghiera</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e rivederti o Padre che dipingevi il cielo.</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Sapessi quante volte guardando questo mondo</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vorrei che tu tornassi a ritoccare il cuore.</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Vorrei che le mie mani avessero la forza</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per sostenere chi non può camminare.</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Vorrei che questo cuore che esplode in sentimenti</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diventasse culla per chi non ha più madre.</a:t>
            </a:r>
            <a:endParaRPr b="1">
              <a:solidFill>
                <a:srgbClr val="333333"/>
              </a:solidFill>
              <a:highlight>
                <a:srgbClr val="FFFFFF"/>
              </a:highlight>
              <a:latin typeface="Raleway"/>
              <a:ea typeface="Raleway"/>
              <a:cs typeface="Raleway"/>
              <a:sym typeface="Raleway"/>
            </a:endParaRPr>
          </a:p>
          <a:p>
            <a:pPr indent="0" lvl="0" marL="0" rtl="0" algn="r">
              <a:spcBef>
                <a:spcPts val="0"/>
              </a:spcBef>
              <a:spcAft>
                <a:spcPts val="1200"/>
              </a:spcAft>
              <a:buNone/>
            </a:pPr>
            <a:r>
              <a:rPr b="1" lang="it">
                <a:solidFill>
                  <a:srgbClr val="333333"/>
                </a:solidFill>
                <a:highlight>
                  <a:srgbClr val="FFFFFF"/>
                </a:highlight>
                <a:latin typeface="Raleway"/>
                <a:ea typeface="Raleway"/>
                <a:cs typeface="Raleway"/>
                <a:sym typeface="Raleway"/>
              </a:rPr>
              <a:t>RIT. Mani, prendi queste mie mani,</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fanne vita, fanne amore</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braccia aperte per ricevere... chi è solo.</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Cuore, prendi questo mio cuore,</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fa che si spalanchi al mondo</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germogliando per quegli occhi</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che non sanno pianger più.</a:t>
            </a:r>
            <a:endParaRPr b="1">
              <a:solidFill>
                <a:schemeClr val="dk1"/>
              </a:solidFill>
              <a:highlight>
                <a:srgbClr val="FFFFFF"/>
              </a:highlight>
              <a:latin typeface="Raleway"/>
              <a:ea typeface="Raleway"/>
              <a:cs typeface="Raleway"/>
              <a:sym typeface="Raleway"/>
            </a:endParaRPr>
          </a:p>
        </p:txBody>
      </p:sp>
      <p:pic>
        <p:nvPicPr>
          <p:cNvPr id="200" name="Google Shape;200;p37"/>
          <p:cNvPicPr preferRelativeResize="0"/>
          <p:nvPr/>
        </p:nvPicPr>
        <p:blipFill>
          <a:blip r:embed="rId3">
            <a:alphaModFix/>
          </a:blip>
          <a:stretch>
            <a:fillRect/>
          </a:stretch>
        </p:blipFill>
        <p:spPr>
          <a:xfrm>
            <a:off x="6285725" y="0"/>
            <a:ext cx="2858276" cy="28582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ph idx="1" type="body"/>
          </p:nvPr>
        </p:nvSpPr>
        <p:spPr>
          <a:xfrm>
            <a:off x="311700" y="29400"/>
            <a:ext cx="8520600" cy="50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333333"/>
                </a:solidFill>
                <a:highlight>
                  <a:srgbClr val="FFFFFF"/>
                </a:highlight>
                <a:latin typeface="Raleway"/>
                <a:ea typeface="Raleway"/>
                <a:cs typeface="Raleway"/>
                <a:sym typeface="Raleway"/>
              </a:rPr>
              <a:t>Sei tu lo spazio che desidero da sempre,</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so che mi stringerai e mi terrai la mano.</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Fa che le mie strade si perdano nel buio</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ed io cammini dove cammineresti Tu.</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Tu soffio della vita prendi la mia giovinezza</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con le contraddizioni e le falsità.</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Strumento fa che sia per annunciare il Regno</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a chi per queste vie Tu chiami Beati.</a:t>
            </a:r>
            <a:endParaRPr>
              <a:solidFill>
                <a:srgbClr val="333333"/>
              </a:solidFill>
              <a:highlight>
                <a:srgbClr val="FFFFFF"/>
              </a:highlight>
              <a:latin typeface="Raleway"/>
              <a:ea typeface="Raleway"/>
              <a:cs typeface="Raleway"/>
              <a:sym typeface="Raleway"/>
            </a:endParaRPr>
          </a:p>
          <a:p>
            <a:pPr indent="0" lvl="0" marL="0" rtl="0" algn="r">
              <a:spcBef>
                <a:spcPts val="1200"/>
              </a:spcBef>
              <a:spcAft>
                <a:spcPts val="0"/>
              </a:spcAft>
              <a:buNone/>
            </a:pPr>
            <a:r>
              <a:rPr b="1" lang="it">
                <a:solidFill>
                  <a:srgbClr val="333333"/>
                </a:solidFill>
                <a:highlight>
                  <a:srgbClr val="FFFFFF"/>
                </a:highlight>
                <a:latin typeface="Raleway"/>
                <a:ea typeface="Raleway"/>
                <a:cs typeface="Raleway"/>
                <a:sym typeface="Raleway"/>
              </a:rPr>
              <a:t>RIT. Mani, prendi queste mie mani,</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fanne vita, fanne amore</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braccia aperte per ricevere... chi è solo.</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Cuore, prendi questo mio cuore,</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fa che si spalanchi al mondo</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germogliando per quegli occhi</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che non sanno pianger più.</a:t>
            </a:r>
            <a:endParaRPr b="1">
              <a:solidFill>
                <a:srgbClr val="333333"/>
              </a:solidFill>
              <a:highlight>
                <a:srgbClr val="FFFFFF"/>
              </a:highlight>
              <a:latin typeface="Raleway"/>
              <a:ea typeface="Raleway"/>
              <a:cs typeface="Raleway"/>
              <a:sym typeface="Raleway"/>
            </a:endParaRPr>
          </a:p>
          <a:p>
            <a:pPr indent="0" lvl="0" marL="0" rtl="0" algn="r">
              <a:spcBef>
                <a:spcPts val="1200"/>
              </a:spcBef>
              <a:spcAft>
                <a:spcPts val="1200"/>
              </a:spcAft>
              <a:buNone/>
            </a:pPr>
            <a:r>
              <a:t/>
            </a:r>
            <a:endParaRPr>
              <a:solidFill>
                <a:srgbClr val="333333"/>
              </a:solidFill>
              <a:highlight>
                <a:srgbClr val="FFFFFF"/>
              </a:highlight>
              <a:latin typeface="Raleway"/>
              <a:ea typeface="Raleway"/>
              <a:cs typeface="Raleway"/>
              <a:sym typeface="Raleway"/>
            </a:endParaRPr>
          </a:p>
        </p:txBody>
      </p:sp>
      <p:pic>
        <p:nvPicPr>
          <p:cNvPr id="206" name="Google Shape;206;p38"/>
          <p:cNvPicPr preferRelativeResize="0"/>
          <p:nvPr/>
        </p:nvPicPr>
        <p:blipFill>
          <a:blip r:embed="rId3">
            <a:alphaModFix/>
          </a:blip>
          <a:stretch>
            <a:fillRect/>
          </a:stretch>
        </p:blipFill>
        <p:spPr>
          <a:xfrm>
            <a:off x="311700" y="2859425"/>
            <a:ext cx="3645951" cy="19141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9"/>
          <p:cNvSpPr txBox="1"/>
          <p:nvPr>
            <p:ph idx="1" type="body"/>
          </p:nvPr>
        </p:nvSpPr>
        <p:spPr>
          <a:xfrm>
            <a:off x="311700" y="29400"/>
            <a:ext cx="8520600" cy="50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333333"/>
                </a:solidFill>
                <a:highlight>
                  <a:srgbClr val="FFFFFF"/>
                </a:highlight>
                <a:latin typeface="Raleway"/>
                <a:ea typeface="Raleway"/>
                <a:cs typeface="Raleway"/>
                <a:sym typeface="Raleway"/>
              </a:rPr>
              <a:t>Noi giovani di un mondo che cancella i sentimenti</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e inscatola le forze nell'asfalto di città</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Siamo stanchi di guardare siamo stanchi di gridare</a:t>
            </a:r>
            <a:br>
              <a:rPr lang="it">
                <a:solidFill>
                  <a:srgbClr val="333333"/>
                </a:solidFill>
                <a:highlight>
                  <a:srgbClr val="FFFFFF"/>
                </a:highlight>
                <a:latin typeface="Raleway"/>
                <a:ea typeface="Raleway"/>
                <a:cs typeface="Raleway"/>
                <a:sym typeface="Raleway"/>
              </a:rPr>
            </a:br>
            <a:r>
              <a:rPr lang="it">
                <a:solidFill>
                  <a:srgbClr val="333333"/>
                </a:solidFill>
                <a:highlight>
                  <a:srgbClr val="FFFFFF"/>
                </a:highlight>
                <a:latin typeface="Raleway"/>
                <a:ea typeface="Raleway"/>
                <a:cs typeface="Raleway"/>
                <a:sym typeface="Raleway"/>
              </a:rPr>
              <a:t>ci hai chiamati siamo Tuoi cammineremo insieme.</a:t>
            </a:r>
            <a:endParaRPr>
              <a:solidFill>
                <a:srgbClr val="333333"/>
              </a:solidFill>
              <a:highlight>
                <a:srgbClr val="FFFFFF"/>
              </a:highlight>
              <a:latin typeface="Raleway"/>
              <a:ea typeface="Raleway"/>
              <a:cs typeface="Raleway"/>
              <a:sym typeface="Raleway"/>
            </a:endParaRPr>
          </a:p>
          <a:p>
            <a:pPr indent="0" lvl="0" marL="0" rtl="0" algn="r">
              <a:spcBef>
                <a:spcPts val="1200"/>
              </a:spcBef>
              <a:spcAft>
                <a:spcPts val="0"/>
              </a:spcAft>
              <a:buNone/>
            </a:pPr>
            <a:r>
              <a:rPr b="1" lang="it">
                <a:solidFill>
                  <a:srgbClr val="333333"/>
                </a:solidFill>
                <a:highlight>
                  <a:srgbClr val="FFFFFF"/>
                </a:highlight>
                <a:latin typeface="Raleway"/>
                <a:ea typeface="Raleway"/>
                <a:cs typeface="Raleway"/>
                <a:sym typeface="Raleway"/>
              </a:rPr>
              <a:t>RIT. Mani, prendi queste mie mani,</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fanne vita, fanne amore</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braccia aperte per ricevere... chi è solo.</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Cuore, prendi questo mio cuore,</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fa che si spalanchi al mondo</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germogliando per quegli occhi</a:t>
            </a:r>
            <a:br>
              <a:rPr b="1" lang="it">
                <a:solidFill>
                  <a:srgbClr val="333333"/>
                </a:solidFill>
                <a:highlight>
                  <a:srgbClr val="FFFFFF"/>
                </a:highlight>
                <a:latin typeface="Raleway"/>
                <a:ea typeface="Raleway"/>
                <a:cs typeface="Raleway"/>
                <a:sym typeface="Raleway"/>
              </a:rPr>
            </a:br>
            <a:r>
              <a:rPr b="1" lang="it">
                <a:solidFill>
                  <a:srgbClr val="333333"/>
                </a:solidFill>
                <a:highlight>
                  <a:srgbClr val="FFFFFF"/>
                </a:highlight>
                <a:latin typeface="Raleway"/>
                <a:ea typeface="Raleway"/>
                <a:cs typeface="Raleway"/>
                <a:sym typeface="Raleway"/>
              </a:rPr>
              <a:t>che non sanno pianger più.</a:t>
            </a:r>
            <a:endParaRPr b="1">
              <a:solidFill>
                <a:srgbClr val="333333"/>
              </a:solidFill>
              <a:highlight>
                <a:srgbClr val="FFFFFF"/>
              </a:highlight>
              <a:latin typeface="Raleway"/>
              <a:ea typeface="Raleway"/>
              <a:cs typeface="Raleway"/>
              <a:sym typeface="Raleway"/>
            </a:endParaRPr>
          </a:p>
          <a:p>
            <a:pPr indent="0" lvl="0" marL="0" rtl="0" algn="r">
              <a:spcBef>
                <a:spcPts val="1200"/>
              </a:spcBef>
              <a:spcAft>
                <a:spcPts val="0"/>
              </a:spcAft>
              <a:buNone/>
            </a:pPr>
            <a:r>
              <a:t/>
            </a:r>
            <a:endParaRPr>
              <a:solidFill>
                <a:srgbClr val="333333"/>
              </a:solidFill>
              <a:highlight>
                <a:srgbClr val="FFFFFF"/>
              </a:highlight>
              <a:latin typeface="Raleway"/>
              <a:ea typeface="Raleway"/>
              <a:cs typeface="Raleway"/>
              <a:sym typeface="Raleway"/>
            </a:endParaRPr>
          </a:p>
          <a:p>
            <a:pPr indent="0" lvl="0" marL="0" rtl="0" algn="r">
              <a:spcBef>
                <a:spcPts val="1200"/>
              </a:spcBef>
              <a:spcAft>
                <a:spcPts val="0"/>
              </a:spcAft>
              <a:buNone/>
            </a:pPr>
            <a:r>
              <a:t/>
            </a:r>
            <a:endParaRPr>
              <a:solidFill>
                <a:srgbClr val="333333"/>
              </a:solidFill>
              <a:highlight>
                <a:srgbClr val="FFFFFF"/>
              </a:highlight>
              <a:latin typeface="Raleway"/>
              <a:ea typeface="Raleway"/>
              <a:cs typeface="Raleway"/>
              <a:sym typeface="Raleway"/>
            </a:endParaRPr>
          </a:p>
          <a:p>
            <a:pPr indent="0" lvl="0" marL="0" rtl="0" algn="r">
              <a:spcBef>
                <a:spcPts val="1200"/>
              </a:spcBef>
              <a:spcAft>
                <a:spcPts val="1200"/>
              </a:spcAft>
              <a:buNone/>
            </a:pPr>
            <a:r>
              <a:t/>
            </a:r>
            <a:endParaRPr>
              <a:solidFill>
                <a:srgbClr val="333333"/>
              </a:solidFill>
              <a:highlight>
                <a:srgbClr val="FFFFFF"/>
              </a:highlight>
              <a:latin typeface="Raleway"/>
              <a:ea typeface="Raleway"/>
              <a:cs typeface="Raleway"/>
              <a:sym typeface="Raleway"/>
            </a:endParaRPr>
          </a:p>
        </p:txBody>
      </p:sp>
      <p:pic>
        <p:nvPicPr>
          <p:cNvPr id="212" name="Google Shape;212;p39"/>
          <p:cNvPicPr preferRelativeResize="0"/>
          <p:nvPr/>
        </p:nvPicPr>
        <p:blipFill rotWithShape="1">
          <a:blip r:embed="rId3">
            <a:alphaModFix/>
          </a:blip>
          <a:srcRect b="8609" l="0" r="0" t="-8610"/>
          <a:stretch/>
        </p:blipFill>
        <p:spPr>
          <a:xfrm>
            <a:off x="1410500" y="1481154"/>
            <a:ext cx="2748950" cy="286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274800"/>
            <a:ext cx="8520600" cy="4739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highlight>
                  <a:srgbClr val="FFFFFF"/>
                </a:highlight>
                <a:latin typeface="Raleway"/>
                <a:ea typeface="Raleway"/>
                <a:cs typeface="Raleway"/>
                <a:sym typeface="Raleway"/>
              </a:rPr>
              <a:t>Io vorrei saperti amare come Dio,</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lang="it">
                <a:solidFill>
                  <a:schemeClr val="dk1"/>
                </a:solidFill>
                <a:highlight>
                  <a:srgbClr val="FFFFFF"/>
                </a:highlight>
                <a:latin typeface="Raleway"/>
                <a:ea typeface="Raleway"/>
                <a:cs typeface="Raleway"/>
                <a:sym typeface="Raleway"/>
              </a:rPr>
              <a:t>che ti fa migliore con l’amore che ti dona.</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highlight>
                  <a:srgbClr val="FFFFFF"/>
                </a:highlight>
                <a:latin typeface="Raleway"/>
                <a:ea typeface="Raleway"/>
                <a:cs typeface="Raleway"/>
                <a:sym typeface="Raleway"/>
              </a:rPr>
              <a:t>Seguirti fra la gente con la gioia che hai dentro,</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lang="it">
                <a:solidFill>
                  <a:schemeClr val="dk1"/>
                </a:solidFill>
                <a:highlight>
                  <a:srgbClr val="FFFFFF"/>
                </a:highlight>
                <a:latin typeface="Raleway"/>
                <a:ea typeface="Raleway"/>
                <a:cs typeface="Raleway"/>
                <a:sym typeface="Raleway"/>
              </a:rPr>
              <a:t>felice perché esisti e così io posso darti il meglio di me.</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RIT: Con la forza del mare,</a:t>
            </a:r>
            <a:endParaRPr b="1">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l’eternità dei giorni,</a:t>
            </a:r>
            <a:endParaRPr b="1">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la gioia dei voli,</a:t>
            </a:r>
            <a:endParaRPr b="1">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la pace della sera,</a:t>
            </a:r>
            <a:endParaRPr b="1">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l’immensità del cielo:</a:t>
            </a:r>
            <a:endParaRPr b="1">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None/>
            </a:pPr>
            <a:r>
              <a:rPr b="1" lang="it">
                <a:solidFill>
                  <a:schemeClr val="dk1"/>
                </a:solidFill>
                <a:highlight>
                  <a:srgbClr val="FFFFFF"/>
                </a:highlight>
                <a:latin typeface="Raleway"/>
                <a:ea typeface="Raleway"/>
                <a:cs typeface="Raleway"/>
                <a:sym typeface="Raleway"/>
              </a:rPr>
              <a:t>come ti ama Dio.</a:t>
            </a:r>
            <a:endParaRPr>
              <a:solidFill>
                <a:schemeClr val="dk1"/>
              </a:solidFill>
              <a:highlight>
                <a:srgbClr val="FFFFFF"/>
              </a:highlight>
              <a:latin typeface="Raleway"/>
              <a:ea typeface="Raleway"/>
              <a:cs typeface="Raleway"/>
              <a:sym typeface="Raleway"/>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highlight>
                <a:srgbClr val="FFFFFF"/>
              </a:highlight>
              <a:latin typeface="Raleway"/>
              <a:ea typeface="Raleway"/>
              <a:cs typeface="Raleway"/>
              <a:sym typeface="Raleway"/>
            </a:endParaRPr>
          </a:p>
        </p:txBody>
      </p:sp>
      <p:pic>
        <p:nvPicPr>
          <p:cNvPr id="68" name="Google Shape;68;p15"/>
          <p:cNvPicPr preferRelativeResize="0"/>
          <p:nvPr/>
        </p:nvPicPr>
        <p:blipFill>
          <a:blip r:embed="rId3">
            <a:alphaModFix/>
          </a:blip>
          <a:stretch>
            <a:fillRect/>
          </a:stretch>
        </p:blipFill>
        <p:spPr>
          <a:xfrm>
            <a:off x="4260300" y="2325177"/>
            <a:ext cx="4572000" cy="2392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2" name="Shape 72"/>
        <p:cNvGrpSpPr/>
        <p:nvPr/>
      </p:nvGrpSpPr>
      <p:grpSpPr>
        <a:xfrm>
          <a:off x="0" y="0"/>
          <a:ext cx="0" cy="0"/>
          <a:chOff x="0" y="0"/>
          <a:chExt cx="0" cy="0"/>
        </a:xfrm>
      </p:grpSpPr>
      <p:sp>
        <p:nvSpPr>
          <p:cNvPr id="73" name="Google Shape;73;p16"/>
          <p:cNvSpPr txBox="1"/>
          <p:nvPr>
            <p:ph idx="1" type="body"/>
          </p:nvPr>
        </p:nvSpPr>
        <p:spPr>
          <a:xfrm>
            <a:off x="311700" y="1915775"/>
            <a:ext cx="8520600" cy="141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Le persone sono sempre così</a:t>
            </a:r>
            <a:endParaRPr sz="3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come si presentano?</a:t>
            </a:r>
            <a:endParaRPr sz="4100">
              <a:latin typeface="Chelsea Market"/>
              <a:ea typeface="Chelsea Market"/>
              <a:cs typeface="Chelsea Market"/>
              <a:sym typeface="Chelsea Marke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7" name="Shape 77"/>
        <p:cNvGrpSpPr/>
        <p:nvPr/>
      </p:nvGrpSpPr>
      <p:grpSpPr>
        <a:xfrm>
          <a:off x="0" y="0"/>
          <a:ext cx="0" cy="0"/>
          <a:chOff x="0" y="0"/>
          <a:chExt cx="0" cy="0"/>
        </a:xfrm>
      </p:grpSpPr>
      <p:sp>
        <p:nvSpPr>
          <p:cNvPr id="78" name="Google Shape;78;p17"/>
          <p:cNvSpPr txBox="1"/>
          <p:nvPr>
            <p:ph idx="1" type="body"/>
          </p:nvPr>
        </p:nvSpPr>
        <p:spPr>
          <a:xfrm>
            <a:off x="311700" y="1915775"/>
            <a:ext cx="8520600" cy="1419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Perchè una persona si presenta in modo diverso da com’è?</a:t>
            </a:r>
            <a:endParaRPr sz="4100">
              <a:latin typeface="Chelsea Market"/>
              <a:ea typeface="Chelsea Market"/>
              <a:cs typeface="Chelsea Market"/>
              <a:sym typeface="Chelsea Marke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1915775"/>
            <a:ext cx="8520600" cy="14193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Di solito un/a ragazzo/a della tua età si sente libero/a di essere se stesso/a?</a:t>
            </a:r>
            <a:endParaRPr sz="4100">
              <a:latin typeface="Chelsea Market"/>
              <a:ea typeface="Chelsea Market"/>
              <a:cs typeface="Chelsea Market"/>
              <a:sym typeface="Chelsea Marke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7" name="Shape 87"/>
        <p:cNvGrpSpPr/>
        <p:nvPr/>
      </p:nvGrpSpPr>
      <p:grpSpPr>
        <a:xfrm>
          <a:off x="0" y="0"/>
          <a:ext cx="0" cy="0"/>
          <a:chOff x="0" y="0"/>
          <a:chExt cx="0" cy="0"/>
        </a:xfrm>
      </p:grpSpPr>
      <p:sp>
        <p:nvSpPr>
          <p:cNvPr id="88" name="Google Shape;88;p19"/>
          <p:cNvSpPr txBox="1"/>
          <p:nvPr>
            <p:ph idx="1" type="body"/>
          </p:nvPr>
        </p:nvSpPr>
        <p:spPr>
          <a:xfrm>
            <a:off x="311700" y="1915775"/>
            <a:ext cx="8520600" cy="1419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Tu sei libero/a di mostrarti</a:t>
            </a:r>
            <a:endParaRPr sz="3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per quello che sei?</a:t>
            </a:r>
            <a:endParaRPr sz="4100">
              <a:latin typeface="Chelsea Market"/>
              <a:ea typeface="Chelsea Market"/>
              <a:cs typeface="Chelsea Market"/>
              <a:sym typeface="Chelsea Marke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92" name="Shape 92"/>
        <p:cNvGrpSpPr/>
        <p:nvPr/>
      </p:nvGrpSpPr>
      <p:grpSpPr>
        <a:xfrm>
          <a:off x="0" y="0"/>
          <a:ext cx="0" cy="0"/>
          <a:chOff x="0" y="0"/>
          <a:chExt cx="0" cy="0"/>
        </a:xfrm>
      </p:grpSpPr>
      <p:sp>
        <p:nvSpPr>
          <p:cNvPr id="93" name="Google Shape;93;p20"/>
          <p:cNvSpPr txBox="1"/>
          <p:nvPr>
            <p:ph idx="1" type="body"/>
          </p:nvPr>
        </p:nvSpPr>
        <p:spPr>
          <a:xfrm>
            <a:off x="311700" y="1915775"/>
            <a:ext cx="8520600" cy="1419300"/>
          </a:xfrm>
          <a:prstGeom prst="rect">
            <a:avLst/>
          </a:prstGeom>
          <a:noFill/>
        </p:spPr>
        <p:txBody>
          <a:bodyPr anchorCtr="0" anchor="t" bIns="91425" lIns="91425" spcFirstLastPara="1" rIns="91425" wrap="square" tIns="91425">
            <a:normAutofit/>
          </a:bodyPr>
          <a:lstStyle/>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SONO LIBERO?</a:t>
            </a:r>
            <a:endParaRPr sz="3500">
              <a:solidFill>
                <a:schemeClr val="dk1"/>
              </a:solidFill>
              <a:latin typeface="Chelsea Market"/>
              <a:ea typeface="Chelsea Market"/>
              <a:cs typeface="Chelsea Market"/>
              <a:sym typeface="Chelsea Market"/>
            </a:endParaRPr>
          </a:p>
          <a:p>
            <a:pPr indent="0" lvl="0" marL="0" rtl="0" algn="ctr">
              <a:spcBef>
                <a:spcPts val="0"/>
              </a:spcBef>
              <a:spcAft>
                <a:spcPts val="0"/>
              </a:spcAft>
              <a:buNone/>
            </a:pPr>
            <a:r>
              <a:rPr lang="it" sz="3500">
                <a:solidFill>
                  <a:schemeClr val="dk1"/>
                </a:solidFill>
                <a:latin typeface="Chelsea Market"/>
                <a:ea typeface="Chelsea Market"/>
                <a:cs typeface="Chelsea Market"/>
                <a:sym typeface="Chelsea Market"/>
              </a:rPr>
              <a:t>QUANDO E CON CHI? </a:t>
            </a:r>
            <a:endParaRPr sz="4100">
              <a:latin typeface="Chelsea Market"/>
              <a:ea typeface="Chelsea Market"/>
              <a:cs typeface="Chelsea Market"/>
              <a:sym typeface="Chelsea Marke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ph type="title"/>
          </p:nvPr>
        </p:nvSpPr>
        <p:spPr>
          <a:xfrm>
            <a:off x="3053250" y="69250"/>
            <a:ext cx="303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4000">
                <a:latin typeface="Chelsea Market"/>
                <a:ea typeface="Chelsea Market"/>
                <a:cs typeface="Chelsea Market"/>
                <a:sym typeface="Chelsea Market"/>
              </a:rPr>
              <a:t>CON GLI </a:t>
            </a:r>
            <a:r>
              <a:rPr b="1" lang="it" sz="4000">
                <a:latin typeface="Chelsea Market"/>
                <a:ea typeface="Chelsea Market"/>
                <a:cs typeface="Chelsea Market"/>
                <a:sym typeface="Chelsea Market"/>
              </a:rPr>
              <a:t>AMICI</a:t>
            </a:r>
            <a:endParaRPr b="1" sz="4000">
              <a:latin typeface="Chelsea Market"/>
              <a:ea typeface="Chelsea Market"/>
              <a:cs typeface="Chelsea Market"/>
              <a:sym typeface="Chelsea Market"/>
            </a:endParaRPr>
          </a:p>
        </p:txBody>
      </p:sp>
      <p:pic>
        <p:nvPicPr>
          <p:cNvPr descr="Aladdin è un film fantasy statunitense del 2019 diretto da Guy Ritchie, che lo ha co-sceneggiato con John August. Prodotto dalla Walt Disney Pictures, è il remake live action dell'omonimo film d'animazione Disney del 1992, basato sul racconto de Le mille e una notte.[1] Il film vede come attori Mena Massoud, Will Smith, Naomi Scott, Marwan Kenzari, Navid Negahban, Nasim Pedrad e Billy Magnussen. La trama segue Aladdin, un ladro di strada, mentre si innamora della principessa Jasmine, fa amicizia con un Genio che concede i tre desideri e combatte il malvagio Jafar.&#10;Nell'ottobre 2016 la Disney ha annunciato che Ritchie avrebbe diretto un rifacimento di Aladdin con attori in carne ed ossa. Smith è stato il primo membro del cast a partecipare, firmando per interpretare il Genio a luglio 2017, e Massoud e Scott sono stati confermati per i due ruoli principali nello stesso mese. Le riprese principali incominciarono a settembre ai Longcross Studios nel Surrey, in Inghilterra, e riprese anche nel deserto del Wadi Rum in Giordania, e durarono fino al gennaio 2018." id="99" name="Google Shape;99;p21" title="Aladdin (2019) - Un Amico Come Me [UHD]">
            <a:hlinkClick r:id="rId3"/>
          </p:cNvPr>
          <p:cNvPicPr preferRelativeResize="0"/>
          <p:nvPr/>
        </p:nvPicPr>
        <p:blipFill>
          <a:blip r:embed="rId4">
            <a:alphaModFix/>
          </a:blip>
          <a:stretch>
            <a:fillRect/>
          </a:stretch>
        </p:blipFill>
        <p:spPr>
          <a:xfrm>
            <a:off x="128538" y="1550475"/>
            <a:ext cx="6178825" cy="3475600"/>
          </a:xfrm>
          <a:prstGeom prst="rect">
            <a:avLst/>
          </a:prstGeom>
          <a:noFill/>
          <a:ln>
            <a:noFill/>
          </a:ln>
        </p:spPr>
      </p:pic>
      <p:pic>
        <p:nvPicPr>
          <p:cNvPr id="100" name="Google Shape;100;p21"/>
          <p:cNvPicPr preferRelativeResize="0"/>
          <p:nvPr/>
        </p:nvPicPr>
        <p:blipFill>
          <a:blip r:embed="rId5">
            <a:alphaModFix/>
          </a:blip>
          <a:stretch>
            <a:fillRect/>
          </a:stretch>
        </p:blipFill>
        <p:spPr>
          <a:xfrm>
            <a:off x="6724376" y="3717875"/>
            <a:ext cx="2325674" cy="1308200"/>
          </a:xfrm>
          <a:prstGeom prst="rect">
            <a:avLst/>
          </a:prstGeom>
          <a:noFill/>
          <a:ln>
            <a:noFill/>
          </a:ln>
        </p:spPr>
      </p:pic>
      <p:pic>
        <p:nvPicPr>
          <p:cNvPr id="101" name="Google Shape;101;p21"/>
          <p:cNvPicPr preferRelativeResize="0"/>
          <p:nvPr/>
        </p:nvPicPr>
        <p:blipFill>
          <a:blip r:embed="rId6">
            <a:alphaModFix/>
          </a:blip>
          <a:stretch>
            <a:fillRect/>
          </a:stretch>
        </p:blipFill>
        <p:spPr>
          <a:xfrm>
            <a:off x="128550" y="69238"/>
            <a:ext cx="2428927" cy="1197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