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hr5phWTsM7aU+t9Xo5sujhnd4G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hyperlink" Target="https://www.google.com/search?q=giullare+dei+campi&amp;oq=GIULLARE+DEI&amp;gs_lcrp=EgZjaHJvbWUqBwgAEAAYgAQyBwgAEAAYgAQyBwgBEAAYgAQyBggCEEUYOTIHCAMQABiABDIICAQQABgWGB4yDAgFEAAYChgPGBYYHqgCALACAA&amp;sourceid=chrome&amp;ie=UTF-8#fpstate=ive&amp;vld=cid:38dec630,vid:r638u4VeF4o,st: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19384" r="20283" t="0"/>
          <a:stretch/>
        </p:blipFill>
        <p:spPr>
          <a:xfrm>
            <a:off x="4836525" y="0"/>
            <a:ext cx="73554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/>
        </p:nvSpPr>
        <p:spPr>
          <a:xfrm rot="162">
            <a:off x="9" y="2427300"/>
            <a:ext cx="6349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05/04/2024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8"/>
          <p:cNvSpPr txBox="1"/>
          <p:nvPr>
            <p:ph idx="1" type="body"/>
          </p:nvPr>
        </p:nvSpPr>
        <p:spPr>
          <a:xfrm>
            <a:off x="472675" y="1235700"/>
            <a:ext cx="8800500" cy="53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b="1" lang="en-US" sz="2200">
                <a:solidFill>
                  <a:srgbClr val="5656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Mentre la folla gli faceva ressa attorno per ascoltare la parola di Dio, Gesù, stando presso il lago di Gennèsaret, vide due barche accostate alla sponda. I pescatori erano scesi e lavavano le reti. Salì in una barca, che era di Simone, e lo pregò di scostarsi un poco da terra. Sedette e insegnava alle folle dalla barca. Quando ebbe finito di parlare, disse a Simone: "Prendi il largo e gettate le vostre reti per la pesca". Simone rispose: "Maestro, abbiamo faticato tutta la notte e non abbiamo preso nulla; ma sulla tua parola getterò le reti". Fecero così e presero una quantità enorme di pesci e le loro reti quasi si rompevano. Allora fecero cenno ai compagni dell'altra barca, che venissero ad aiutarli. Essi vennero e riempirono tutte e due le barche fino a farle quasi affondare.</a:t>
            </a:r>
            <a:endParaRPr b="1" sz="3250">
              <a:solidFill>
                <a:schemeClr val="dk1"/>
              </a:solidFill>
            </a:endParaRPr>
          </a:p>
        </p:txBody>
      </p:sp>
      <p:sp>
        <p:nvSpPr>
          <p:cNvPr id="159" name="Google Shape;159;g167de789b45_0_8"/>
          <p:cNvSpPr txBox="1"/>
          <p:nvPr>
            <p:ph type="title"/>
          </p:nvPr>
        </p:nvSpPr>
        <p:spPr>
          <a:xfrm>
            <a:off x="472675" y="417875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Luca</a:t>
            </a:r>
            <a:endParaRPr/>
          </a:p>
        </p:txBody>
      </p:sp>
      <p:pic>
        <p:nvPicPr>
          <p:cNvPr descr="GAS logo.png" id="160" name="Google Shape;160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1" name="Google Shape;161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8b9447367d_0_0"/>
          <p:cNvSpPr txBox="1"/>
          <p:nvPr>
            <p:ph idx="1" type="body"/>
          </p:nvPr>
        </p:nvSpPr>
        <p:spPr>
          <a:xfrm>
            <a:off x="325375" y="0"/>
            <a:ext cx="100557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rgbClr val="23232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Signore, mi immagino di essere sulla riva del lago, 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tra la folla, immerso in odori e rumori: 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il vociare delle persone, lo sciabordio dell’acqua, 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l’odore delle reti e delle barche. 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Signore, sei dentro alla vita, sei dentro alla mia barca, nel mio quotidiano.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Gesù ti fai incontro, e mi preghi di farti spazio. 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Difficile resistere a qualcuno che ti prega! 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Aiutami ad accettare il Tuo invito,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aiutami a farti spazio sulla mia barca, nel mio cuore, 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e donami silenzio affinchè possa ascoltare cosa ha da dirmi,</a:t>
            </a:r>
            <a:endParaRPr b="1" i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</a:pPr>
            <a:r>
              <a:rPr b="1" i="1" lang="en-US" sz="2100">
                <a:solidFill>
                  <a:srgbClr val="565656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… voglio gustarmi la Tua vicinanza, il Tuo abbraccio. </a:t>
            </a:r>
            <a:endParaRPr b="1" sz="2100">
              <a:solidFill>
                <a:srgbClr val="565656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VOGLIO ESSERE COME TE</a:t>
            </a:r>
            <a:endParaRPr b="1"/>
          </a:p>
        </p:txBody>
      </p:sp>
      <p:pic>
        <p:nvPicPr>
          <p:cNvPr descr="GAS logo.png" id="174" name="Google Shape;174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5" name="Google Shape;175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GIULLARE DEI CAMPI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-US" sz="1300" u="sng" cap="none" strike="noStrike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7"/>
              </a:rPr>
              <a:t>https://www.google.com/search?q=giullare+dei+campi&amp;oq=GIULLARE+DEI&amp;gs_lcrp=EgZjaHJvbWUqBwgAEAAYgAQyBwgAEAAYgAQyBwgBEAAYgAQyBggCEEUYOTIHCAMQABiABDIICAQQABgWGB4yDAgFEAAYChgPGBYYHqgCALACAA&amp;sourceid=chrome&amp;ie=UTF-8#fpstate=ive&amp;vld=cid:38dec630,vid:r638u4VeF4o,st:0</a:t>
            </a:r>
            <a:endParaRPr b="1" i="0" sz="1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