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3840">
          <p15:clr>
            <a:srgbClr val="000000"/>
          </p15:clr>
        </p15:guide>
      </p15:sldGuideLst>
    </p:ext>
    <p:ext uri="GoogleSlidesCustomDataVersion2">
      <go:slidesCustomData xmlns:go="http://customooxmlschemas.google.com/" r:id="rId10" roundtripDataSignature="AMtx7mhr5phWTsM7aU+t9Xo5sujhnd4Gq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384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0" Type="http://customschemas.google.com/relationships/presentationmetadata" Target="meta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45" name="Google Shape;145;p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Autofinanziamento con torte</a:t>
            </a:r>
            <a:endParaRPr/>
          </a:p>
        </p:txBody>
      </p:sp>
      <p:sp>
        <p:nvSpPr>
          <p:cNvPr id="146" name="Google Shape;146;p1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3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g167de789b45_0_8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55" name="Google Shape;155;g167de789b45_0_8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56" name="Google Shape;156;g167de789b45_0_8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2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g28b9447367d_0_0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64" name="Google Shape;164;g28b9447367d_0_0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65" name="Google Shape;165;g28b9447367d_0_0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8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g167de789b45_0_0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70" name="Google Shape;170;g167de789b45_0_0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71" name="Google Shape;171;g167de789b45_0_0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apositiva titolo" showMasterSp="0" type="title">
  <p:cSld name="TITLE"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Google Shape;27;p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8" name="Google Shape;28;p5"/>
            <p:cNvCxnSpPr/>
            <p:nvPr/>
          </p:nvCxnSpPr>
          <p:spPr>
            <a:xfrm>
              <a:off x="9371012" y="0"/>
              <a:ext cx="1219200" cy="6858000"/>
            </a:xfrm>
            <a:prstGeom prst="straightConnector1">
              <a:avLst/>
            </a:prstGeom>
            <a:noFill/>
            <a:ln cap="flat" cmpd="sng" w="9525">
              <a:solidFill>
                <a:srgbClr val="BFBFBF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29" name="Google Shape;29;p5"/>
            <p:cNvCxnSpPr/>
            <p:nvPr/>
          </p:nvCxnSpPr>
          <p:spPr>
            <a:xfrm flipH="1">
              <a:off x="7425267" y="3681413"/>
              <a:ext cx="4763558" cy="3176587"/>
            </a:xfrm>
            <a:prstGeom prst="straightConnector1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sm" w="sm" type="none"/>
              <a:tailEnd len="sm" w="sm" type="none"/>
            </a:ln>
          </p:spPr>
        </p:cxnSp>
        <p:sp>
          <p:nvSpPr>
            <p:cNvPr id="30" name="Google Shape;30;p5"/>
            <p:cNvSpPr/>
            <p:nvPr/>
          </p:nvSpPr>
          <p:spPr>
            <a:xfrm>
              <a:off x="9181476" y="-8467"/>
              <a:ext cx="3007349" cy="6866467"/>
            </a:xfrm>
            <a:custGeom>
              <a:rect b="b" l="l" r="r" t="t"/>
              <a:pathLst>
                <a:path extrusionOk="0" h="6866467" w="3007349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27843"/>
              </a:schemeClr>
            </a:solidFill>
            <a:ln>
              <a:noFill/>
            </a:ln>
          </p:spPr>
        </p:sp>
        <p:sp>
          <p:nvSpPr>
            <p:cNvPr id="31" name="Google Shape;31;p5"/>
            <p:cNvSpPr/>
            <p:nvPr/>
          </p:nvSpPr>
          <p:spPr>
            <a:xfrm>
              <a:off x="9603442" y="-8467"/>
              <a:ext cx="2588558" cy="6866467"/>
            </a:xfrm>
            <a:custGeom>
              <a:rect b="b" l="l" r="r" t="t"/>
              <a:pathLst>
                <a:path extrusionOk="0" h="6866467" w="2573311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</p:spPr>
        </p:sp>
        <p:sp>
          <p:nvSpPr>
            <p:cNvPr id="32" name="Google Shape;32;p5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fmla="val 100000" name="adj"/>
              </a:avLst>
            </a:prstGeom>
            <a:solidFill>
              <a:schemeClr val="accent2">
                <a:alpha val="69803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3" name="Google Shape;33;p5"/>
            <p:cNvSpPr/>
            <p:nvPr/>
          </p:nvSpPr>
          <p:spPr>
            <a:xfrm>
              <a:off x="9334500" y="-8467"/>
              <a:ext cx="2854326" cy="6866467"/>
            </a:xfrm>
            <a:custGeom>
              <a:rect b="b" l="l" r="r" t="t"/>
              <a:pathLst>
                <a:path extrusionOk="0" h="6866467" w="2858013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F7818">
                <a:alpha val="67843"/>
              </a:srgbClr>
            </a:solidFill>
            <a:ln>
              <a:noFill/>
            </a:ln>
          </p:spPr>
        </p:sp>
        <p:sp>
          <p:nvSpPr>
            <p:cNvPr id="34" name="Google Shape;34;p5"/>
            <p:cNvSpPr/>
            <p:nvPr/>
          </p:nvSpPr>
          <p:spPr>
            <a:xfrm>
              <a:off x="10898730" y="-8467"/>
              <a:ext cx="1290094" cy="6866467"/>
            </a:xfrm>
            <a:custGeom>
              <a:rect b="b" l="l" r="r" t="t"/>
              <a:pathLst>
                <a:path extrusionOk="0" h="6858000" w="1290094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rgbClr val="BFE471">
                <a:alpha val="67843"/>
              </a:srgbClr>
            </a:solidFill>
            <a:ln>
              <a:noFill/>
            </a:ln>
          </p:spPr>
        </p:sp>
        <p:sp>
          <p:nvSpPr>
            <p:cNvPr id="35" name="Google Shape;35;p5"/>
            <p:cNvSpPr/>
            <p:nvPr/>
          </p:nvSpPr>
          <p:spPr>
            <a:xfrm>
              <a:off x="10938999" y="-8467"/>
              <a:ext cx="1249825" cy="6866467"/>
            </a:xfrm>
            <a:custGeom>
              <a:rect b="b" l="l" r="r" t="t"/>
              <a:pathLst>
                <a:path extrusionOk="0" h="6858000" w="1249825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2745"/>
              </a:schemeClr>
            </a:solidFill>
            <a:ln>
              <a:noFill/>
            </a:ln>
          </p:spPr>
        </p:sp>
        <p:sp>
          <p:nvSpPr>
            <p:cNvPr id="36" name="Google Shape;36;p5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fmla="val 100000" name="adj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7" name="Google Shape;37;p5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fmla="val 100000" name="adj"/>
              </a:avLst>
            </a:prstGeom>
            <a:solidFill>
              <a:schemeClr val="accent1">
                <a:alpha val="82745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8" name="Google Shape;38;p5"/>
          <p:cNvSpPr txBox="1"/>
          <p:nvPr>
            <p:ph type="ctrTitle"/>
          </p:nvPr>
        </p:nvSpPr>
        <p:spPr>
          <a:xfrm>
            <a:off x="1507067" y="2404534"/>
            <a:ext cx="7766936" cy="164630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Font typeface="Trebuchet MS"/>
              <a:buNone/>
              <a:defRPr sz="54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5"/>
          <p:cNvSpPr txBox="1"/>
          <p:nvPr>
            <p:ph idx="1" type="subTitle"/>
          </p:nvPr>
        </p:nvSpPr>
        <p:spPr>
          <a:xfrm>
            <a:off x="1507067" y="4050833"/>
            <a:ext cx="7766936" cy="10968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>
                <a:solidFill>
                  <a:srgbClr val="7F7F7F"/>
                </a:solidFill>
              </a:defRPr>
            </a:lvl1pPr>
            <a:lvl2pPr lvl="1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>
                <a:solidFill>
                  <a:srgbClr val="888888"/>
                </a:solidFill>
              </a:defRPr>
            </a:lvl2pPr>
            <a:lvl3pPr lvl="2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>
                <a:solidFill>
                  <a:srgbClr val="888888"/>
                </a:solidFill>
              </a:defRPr>
            </a:lvl3pPr>
            <a:lvl4pPr lvl="3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4pPr>
            <a:lvl5pPr lvl="4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5pPr>
            <a:lvl6pPr lvl="5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6pPr>
            <a:lvl7pPr lvl="6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7pPr>
            <a:lvl8pPr lvl="7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8pPr>
            <a:lvl9pPr lvl="8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40" name="Google Shape;40;p5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1" name="Google Shape;41;p5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5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magine con didascalia" type="picTx">
  <p:cSld name="PICTURE_WITH_CAPTION_TEXT"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2"/>
          <p:cNvSpPr txBox="1"/>
          <p:nvPr>
            <p:ph type="title"/>
          </p:nvPr>
        </p:nvSpPr>
        <p:spPr>
          <a:xfrm>
            <a:off x="677334" y="4800600"/>
            <a:ext cx="8596667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Trebuchet MS"/>
              <a:buNone/>
              <a:defRPr b="0"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8" name="Google Shape;98;p12"/>
          <p:cNvSpPr/>
          <p:nvPr>
            <p:ph idx="2" type="pic"/>
          </p:nvPr>
        </p:nvSpPr>
        <p:spPr>
          <a:xfrm>
            <a:off x="677334" y="609600"/>
            <a:ext cx="8596668" cy="3845718"/>
          </a:xfrm>
          <a:prstGeom prst="rect">
            <a:avLst/>
          </a:prstGeom>
          <a:noFill/>
          <a:ln>
            <a:noFill/>
          </a:ln>
        </p:spPr>
      </p:sp>
      <p:sp>
        <p:nvSpPr>
          <p:cNvPr id="99" name="Google Shape;99;p12"/>
          <p:cNvSpPr txBox="1"/>
          <p:nvPr>
            <p:ph idx="1" type="body"/>
          </p:nvPr>
        </p:nvSpPr>
        <p:spPr>
          <a:xfrm>
            <a:off x="677334" y="5367338"/>
            <a:ext cx="8596667" cy="6740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None/>
              <a:defRPr sz="1200"/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None/>
              <a:defRPr sz="1200"/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9pPr>
          </a:lstStyle>
          <a:p/>
        </p:txBody>
      </p:sp>
      <p:sp>
        <p:nvSpPr>
          <p:cNvPr id="100" name="Google Shape;100;p12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1" name="Google Shape;101;p12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2" name="Google Shape;102;p12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olo e sottotitolo">
  <p:cSld name="Titolo e sottotitolo"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13"/>
          <p:cNvSpPr txBox="1"/>
          <p:nvPr>
            <p:ph type="title"/>
          </p:nvPr>
        </p:nvSpPr>
        <p:spPr>
          <a:xfrm>
            <a:off x="677335" y="609600"/>
            <a:ext cx="8596668" cy="340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Trebuchet MS"/>
              <a:buNone/>
              <a:defRPr b="0" sz="4400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5" name="Google Shape;105;p13"/>
          <p:cNvSpPr txBox="1"/>
          <p:nvPr>
            <p:ph idx="1" type="body"/>
          </p:nvPr>
        </p:nvSpPr>
        <p:spPr>
          <a:xfrm>
            <a:off x="677335" y="4470400"/>
            <a:ext cx="8596668" cy="15709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3F3F3F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06" name="Google Shape;106;p13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7" name="Google Shape;107;p13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8" name="Google Shape;108;p13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cheda nome">
  <p:cSld name="Scheda nome"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5"/>
          <p:cNvSpPr txBox="1"/>
          <p:nvPr>
            <p:ph type="title"/>
          </p:nvPr>
        </p:nvSpPr>
        <p:spPr>
          <a:xfrm>
            <a:off x="677335" y="1931988"/>
            <a:ext cx="8596668" cy="259546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Trebuchet MS"/>
              <a:buNone/>
              <a:defRPr b="0" sz="4400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1" name="Google Shape;111;p15"/>
          <p:cNvSpPr txBox="1"/>
          <p:nvPr>
            <p:ph idx="1" type="body"/>
          </p:nvPr>
        </p:nvSpPr>
        <p:spPr>
          <a:xfrm>
            <a:off x="677335" y="4527448"/>
            <a:ext cx="8596668" cy="151391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3F3F3F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12" name="Google Shape;112;p15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3" name="Google Shape;113;p15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4" name="Google Shape;114;p15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cheda nome citazione">
  <p:cSld name="Scheda nome citazione"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16"/>
          <p:cNvSpPr txBox="1"/>
          <p:nvPr>
            <p:ph type="title"/>
          </p:nvPr>
        </p:nvSpPr>
        <p:spPr>
          <a:xfrm>
            <a:off x="931334" y="609600"/>
            <a:ext cx="8094134" cy="3022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Trebuchet MS"/>
              <a:buNone/>
              <a:defRPr b="0" sz="4400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7" name="Google Shape;117;p16"/>
          <p:cNvSpPr txBox="1"/>
          <p:nvPr>
            <p:ph idx="1" type="body"/>
          </p:nvPr>
        </p:nvSpPr>
        <p:spPr>
          <a:xfrm>
            <a:off x="677332" y="4013200"/>
            <a:ext cx="8596669" cy="51424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920"/>
              <a:buFont typeface="Trebuchet MS"/>
              <a:buNone/>
              <a:defRPr sz="2400">
                <a:solidFill>
                  <a:srgbClr val="3F3F3F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Font typeface="Trebuchet MS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Font typeface="Trebuchet MS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5pPr>
            <a:lvl6pPr indent="-320039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118" name="Google Shape;118;p16"/>
          <p:cNvSpPr txBox="1"/>
          <p:nvPr>
            <p:ph idx="2" type="body"/>
          </p:nvPr>
        </p:nvSpPr>
        <p:spPr>
          <a:xfrm>
            <a:off x="677335" y="4527448"/>
            <a:ext cx="8596668" cy="151391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7F7F7F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19" name="Google Shape;119;p16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0" name="Google Shape;120;p16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1" name="Google Shape;121;p16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22" name="Google Shape;122;p16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rPr b="0" i="0" lang="en-US" sz="8000" u="none" cap="none" strike="noStrike">
                <a:solidFill>
                  <a:srgbClr val="BFE471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3" name="Google Shape;123;p16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rPr b="0" i="0" lang="en-US" sz="8000" u="none" cap="none" strike="noStrike">
                <a:solidFill>
                  <a:srgbClr val="BFE471"/>
                </a:solidFill>
                <a:latin typeface="Arial"/>
                <a:ea typeface="Arial"/>
                <a:cs typeface="Arial"/>
                <a:sym typeface="Arial"/>
              </a:rPr>
              <a:t>”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o o falso">
  <p:cSld name="Vero o falso"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17"/>
          <p:cNvSpPr txBox="1"/>
          <p:nvPr>
            <p:ph type="title"/>
          </p:nvPr>
        </p:nvSpPr>
        <p:spPr>
          <a:xfrm>
            <a:off x="685799" y="609600"/>
            <a:ext cx="8588203" cy="3022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Trebuchet MS"/>
              <a:buNone/>
              <a:defRPr b="0" sz="4400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6" name="Google Shape;126;p17"/>
          <p:cNvSpPr txBox="1"/>
          <p:nvPr>
            <p:ph idx="1" type="body"/>
          </p:nvPr>
        </p:nvSpPr>
        <p:spPr>
          <a:xfrm>
            <a:off x="677332" y="4013200"/>
            <a:ext cx="8596669" cy="51424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920"/>
              <a:buFont typeface="Trebuchet MS"/>
              <a:buNone/>
              <a:defRPr sz="2400">
                <a:solidFill>
                  <a:schemeClr val="accent1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Font typeface="Trebuchet MS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Font typeface="Trebuchet MS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5pPr>
            <a:lvl6pPr indent="-320039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127" name="Google Shape;127;p17"/>
          <p:cNvSpPr txBox="1"/>
          <p:nvPr>
            <p:ph idx="2" type="body"/>
          </p:nvPr>
        </p:nvSpPr>
        <p:spPr>
          <a:xfrm>
            <a:off x="677335" y="4527448"/>
            <a:ext cx="8596668" cy="151391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7F7F7F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28" name="Google Shape;128;p17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9" name="Google Shape;129;p17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0" name="Google Shape;130;p17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olo e testo verticale" type="vertTx">
  <p:cSld name="VERTICAL_TEXT"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18"/>
          <p:cNvSpPr txBox="1"/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3" name="Google Shape;133;p18"/>
          <p:cNvSpPr txBox="1"/>
          <p:nvPr>
            <p:ph idx="1" type="body"/>
          </p:nvPr>
        </p:nvSpPr>
        <p:spPr>
          <a:xfrm rot="5400000">
            <a:off x="3035282" y="-197358"/>
            <a:ext cx="3880773" cy="859666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indent="-32004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indent="-320039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indent="-320039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indent="-320039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indent="-320039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134" name="Google Shape;134;p18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5" name="Google Shape;135;p18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6" name="Google Shape;136;p18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Titolo e testo verticale" type="vertTitleAndTx">
  <p:cSld name="VERTICAL_TITLE_AND_VERTICAL_TEXT"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19"/>
          <p:cNvSpPr txBox="1"/>
          <p:nvPr>
            <p:ph type="title"/>
          </p:nvPr>
        </p:nvSpPr>
        <p:spPr>
          <a:xfrm rot="5400000">
            <a:off x="5994319" y="2582953"/>
            <a:ext cx="5251451" cy="130474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9" name="Google Shape;139;p19"/>
          <p:cNvSpPr txBox="1"/>
          <p:nvPr>
            <p:ph idx="1" type="body"/>
          </p:nvPr>
        </p:nvSpPr>
        <p:spPr>
          <a:xfrm rot="5400000">
            <a:off x="1581685" y="-294750"/>
            <a:ext cx="5251450" cy="70601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indent="-32004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indent="-320039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indent="-320039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indent="-320039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indent="-320039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140" name="Google Shape;140;p19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1" name="Google Shape;141;p19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2" name="Google Shape;142;p19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ue contenuti" type="twoObj">
  <p:cSld name="TWO_OBJECTS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4"/>
          <p:cNvSpPr txBox="1"/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5" name="Google Shape;45;p4"/>
          <p:cNvSpPr txBox="1"/>
          <p:nvPr>
            <p:ph idx="1" type="body"/>
          </p:nvPr>
        </p:nvSpPr>
        <p:spPr>
          <a:xfrm>
            <a:off x="677334" y="2160589"/>
            <a:ext cx="4184035" cy="388077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indent="-32004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indent="-320039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indent="-320039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indent="-320039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indent="-320039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46" name="Google Shape;46;p4"/>
          <p:cNvSpPr txBox="1"/>
          <p:nvPr>
            <p:ph idx="2" type="body"/>
          </p:nvPr>
        </p:nvSpPr>
        <p:spPr>
          <a:xfrm>
            <a:off x="5089970" y="2160589"/>
            <a:ext cx="4184034" cy="388077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indent="-32004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indent="-320039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indent="-320039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indent="-320039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indent="-320039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47" name="Google Shape;47;p4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4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4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olo e contenuto" type="obj">
  <p:cSld name="OBJECT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6"/>
          <p:cNvSpPr txBox="1"/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  <a:defRPr sz="3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6"/>
          <p:cNvSpPr txBox="1"/>
          <p:nvPr>
            <p:ph idx="1" type="body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indent="-32004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indent="-320039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indent="-320039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indent="-320039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indent="-320039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53" name="Google Shape;53;p6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4" name="Google Shape;54;p6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" name="Google Shape;55;p6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itazione con didascalia">
  <p:cSld name="Citazione con didascalia"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4"/>
          <p:cNvSpPr txBox="1"/>
          <p:nvPr>
            <p:ph type="title"/>
          </p:nvPr>
        </p:nvSpPr>
        <p:spPr>
          <a:xfrm>
            <a:off x="931334" y="609600"/>
            <a:ext cx="8094134" cy="3022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Trebuchet MS"/>
              <a:buNone/>
              <a:defRPr b="0" sz="4400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8" name="Google Shape;58;p14"/>
          <p:cNvSpPr txBox="1"/>
          <p:nvPr>
            <p:ph idx="1" type="body"/>
          </p:nvPr>
        </p:nvSpPr>
        <p:spPr>
          <a:xfrm>
            <a:off x="1366139" y="3632200"/>
            <a:ext cx="7224524" cy="381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Font typeface="Trebuchet MS"/>
              <a:buNone/>
              <a:defRPr sz="1600">
                <a:solidFill>
                  <a:srgbClr val="7F7F7F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Font typeface="Trebuchet MS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Font typeface="Trebuchet MS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5pPr>
            <a:lvl6pPr indent="-320039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59" name="Google Shape;59;p14"/>
          <p:cNvSpPr txBox="1"/>
          <p:nvPr>
            <p:ph idx="2" type="body"/>
          </p:nvPr>
        </p:nvSpPr>
        <p:spPr>
          <a:xfrm>
            <a:off x="677335" y="4470400"/>
            <a:ext cx="8596668" cy="15709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3F3F3F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60" name="Google Shape;60;p14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1" name="Google Shape;61;p14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2" name="Google Shape;62;p14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63" name="Google Shape;63;p14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rPr b="0" i="0" lang="en-US" sz="8000" u="none" cap="none" strike="noStrike">
                <a:solidFill>
                  <a:srgbClr val="BFE471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4" name="Google Shape;64;p1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rPr b="0" i="0" lang="en-US" sz="8000" u="none" cap="none" strike="noStrike">
                <a:solidFill>
                  <a:srgbClr val="BFE471"/>
                </a:solidFill>
                <a:latin typeface="Arial"/>
                <a:ea typeface="Arial"/>
                <a:cs typeface="Arial"/>
                <a:sym typeface="Arial"/>
              </a:rPr>
              <a:t>”</a:t>
            </a:r>
            <a:endParaRPr b="0" i="0" sz="1800" u="none" cap="none" strike="noStrike">
              <a:solidFill>
                <a:srgbClr val="BFE47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ntestazione sezione" type="secHead">
  <p:cSld name="SECTION_HEADER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7"/>
          <p:cNvSpPr txBox="1"/>
          <p:nvPr>
            <p:ph type="title"/>
          </p:nvPr>
        </p:nvSpPr>
        <p:spPr>
          <a:xfrm>
            <a:off x="677335" y="2700867"/>
            <a:ext cx="8596668" cy="182658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000"/>
              <a:buFont typeface="Trebuchet MS"/>
              <a:buNone/>
              <a:defRPr b="0" sz="4000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7"/>
          <p:cNvSpPr txBox="1"/>
          <p:nvPr>
            <p:ph idx="1" type="body"/>
          </p:nvPr>
        </p:nvSpPr>
        <p:spPr>
          <a:xfrm>
            <a:off x="677335" y="4527448"/>
            <a:ext cx="8596668" cy="860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sz="2000">
                <a:solidFill>
                  <a:srgbClr val="7F7F7F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68" name="Google Shape;68;p7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9" name="Google Shape;69;p7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7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fronto" type="twoTxTwoObj">
  <p:cSld name="TWO_OBJECTS_WITH_TEXT"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8"/>
          <p:cNvSpPr txBox="1"/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8"/>
          <p:cNvSpPr txBox="1"/>
          <p:nvPr>
            <p:ph idx="1" type="body"/>
          </p:nvPr>
        </p:nvSpPr>
        <p:spPr>
          <a:xfrm>
            <a:off x="675745" y="2160983"/>
            <a:ext cx="4185623" cy="5762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920"/>
              <a:buNone/>
              <a:defRPr b="0" sz="2400"/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b="1" sz="2000"/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b="1" sz="1800"/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9pPr>
          </a:lstStyle>
          <a:p/>
        </p:txBody>
      </p:sp>
      <p:sp>
        <p:nvSpPr>
          <p:cNvPr id="74" name="Google Shape;74;p8"/>
          <p:cNvSpPr txBox="1"/>
          <p:nvPr>
            <p:ph idx="2" type="body"/>
          </p:nvPr>
        </p:nvSpPr>
        <p:spPr>
          <a:xfrm>
            <a:off x="675745" y="2737245"/>
            <a:ext cx="4185623" cy="330411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indent="-32004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indent="-320039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indent="-320039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indent="-320039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indent="-320039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75" name="Google Shape;75;p8"/>
          <p:cNvSpPr txBox="1"/>
          <p:nvPr>
            <p:ph idx="3" type="body"/>
          </p:nvPr>
        </p:nvSpPr>
        <p:spPr>
          <a:xfrm>
            <a:off x="5088383" y="2160983"/>
            <a:ext cx="4185618" cy="5762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920"/>
              <a:buNone/>
              <a:defRPr b="0" sz="2400"/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b="1" sz="2000"/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b="1" sz="1800"/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9pPr>
          </a:lstStyle>
          <a:p/>
        </p:txBody>
      </p:sp>
      <p:sp>
        <p:nvSpPr>
          <p:cNvPr id="76" name="Google Shape;76;p8"/>
          <p:cNvSpPr txBox="1"/>
          <p:nvPr>
            <p:ph idx="4" type="body"/>
          </p:nvPr>
        </p:nvSpPr>
        <p:spPr>
          <a:xfrm>
            <a:off x="5088384" y="2737245"/>
            <a:ext cx="4185617" cy="330411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indent="-32004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indent="-320039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indent="-320039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indent="-320039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indent="-320039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77" name="Google Shape;77;p8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8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8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olo titolo" type="titleOnly">
  <p:cSld name="TITLE_ONLY"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9"/>
          <p:cNvSpPr txBox="1"/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9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9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4" name="Google Shape;84;p9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uota" type="blank">
  <p:cSld name="BLANK"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0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7" name="Google Shape;87;p10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8" name="Google Shape;88;p10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uto con didascalia" type="objTx">
  <p:cSld name="OBJECT_WITH_CAPTION_TEXT"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1"/>
          <p:cNvSpPr txBox="1"/>
          <p:nvPr>
            <p:ph type="title"/>
          </p:nvPr>
        </p:nvSpPr>
        <p:spPr>
          <a:xfrm>
            <a:off x="677334" y="1498604"/>
            <a:ext cx="3854528" cy="127846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Trebuchet MS"/>
              <a:buNone/>
              <a:defRPr sz="2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1" name="Google Shape;91;p11"/>
          <p:cNvSpPr txBox="1"/>
          <p:nvPr>
            <p:ph idx="1" type="body"/>
          </p:nvPr>
        </p:nvSpPr>
        <p:spPr>
          <a:xfrm>
            <a:off x="4760461" y="514924"/>
            <a:ext cx="4513541" cy="55264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indent="-32004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indent="-320039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indent="-320039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indent="-320039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indent="-320039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92" name="Google Shape;92;p11"/>
          <p:cNvSpPr txBox="1"/>
          <p:nvPr>
            <p:ph idx="2" type="body"/>
          </p:nvPr>
        </p:nvSpPr>
        <p:spPr>
          <a:xfrm>
            <a:off x="677334" y="2777069"/>
            <a:ext cx="3854528" cy="25844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/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/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None/>
              <a:defRPr sz="1200"/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9pPr>
          </a:lstStyle>
          <a:p/>
        </p:txBody>
      </p:sp>
      <p:sp>
        <p:nvSpPr>
          <p:cNvPr id="93" name="Google Shape;93;p11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4" name="Google Shape;94;p11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5" name="Google Shape;95;p11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5" Type="http://schemas.openxmlformats.org/officeDocument/2006/relationships/slideLayout" Target="../slideLayouts/slideLayout15.xml"/><Relationship Id="rId14" Type="http://schemas.openxmlformats.org/officeDocument/2006/relationships/slideLayout" Target="../slideLayouts/slideLayout14.xml"/><Relationship Id="rId17" Type="http://schemas.openxmlformats.org/officeDocument/2006/relationships/theme" Target="../theme/theme2.xml"/><Relationship Id="rId16" Type="http://schemas.openxmlformats.org/officeDocument/2006/relationships/slideLayout" Target="../slideLayouts/slideLayout16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oogle Shape;10;p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1" name="Google Shape;11;p3"/>
            <p:cNvCxnSpPr/>
            <p:nvPr/>
          </p:nvCxnSpPr>
          <p:spPr>
            <a:xfrm>
              <a:off x="9371012" y="0"/>
              <a:ext cx="1219200" cy="6858000"/>
            </a:xfrm>
            <a:prstGeom prst="straightConnector1">
              <a:avLst/>
            </a:prstGeom>
            <a:noFill/>
            <a:ln cap="flat" cmpd="sng" w="9525">
              <a:solidFill>
                <a:srgbClr val="BFBFBF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12" name="Google Shape;12;p3"/>
            <p:cNvCxnSpPr/>
            <p:nvPr/>
          </p:nvCxnSpPr>
          <p:spPr>
            <a:xfrm flipH="1">
              <a:off x="7425267" y="3681413"/>
              <a:ext cx="4763558" cy="3176587"/>
            </a:xfrm>
            <a:prstGeom prst="straightConnector1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sm" w="sm" type="none"/>
              <a:tailEnd len="sm" w="sm" type="none"/>
            </a:ln>
          </p:spPr>
        </p:cxnSp>
        <p:sp>
          <p:nvSpPr>
            <p:cNvPr id="13" name="Google Shape;13;p3"/>
            <p:cNvSpPr/>
            <p:nvPr/>
          </p:nvSpPr>
          <p:spPr>
            <a:xfrm>
              <a:off x="9181476" y="-8467"/>
              <a:ext cx="3007349" cy="6866467"/>
            </a:xfrm>
            <a:custGeom>
              <a:rect b="b" l="l" r="r" t="t"/>
              <a:pathLst>
                <a:path extrusionOk="0" h="6866467" w="3007349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27843"/>
              </a:schemeClr>
            </a:solidFill>
            <a:ln>
              <a:noFill/>
            </a:ln>
          </p:spPr>
        </p:sp>
        <p:sp>
          <p:nvSpPr>
            <p:cNvPr id="14" name="Google Shape;14;p3"/>
            <p:cNvSpPr/>
            <p:nvPr/>
          </p:nvSpPr>
          <p:spPr>
            <a:xfrm>
              <a:off x="9603442" y="-8467"/>
              <a:ext cx="2588558" cy="6866467"/>
            </a:xfrm>
            <a:custGeom>
              <a:rect b="b" l="l" r="r" t="t"/>
              <a:pathLst>
                <a:path extrusionOk="0" h="6866467" w="2573311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</p:spPr>
        </p:sp>
        <p:sp>
          <p:nvSpPr>
            <p:cNvPr id="15" name="Google Shape;15;p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fmla="val 100000" name="adj"/>
              </a:avLst>
            </a:prstGeom>
            <a:solidFill>
              <a:schemeClr val="accent2">
                <a:alpha val="69803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" name="Google Shape;16;p3"/>
            <p:cNvSpPr/>
            <p:nvPr/>
          </p:nvSpPr>
          <p:spPr>
            <a:xfrm>
              <a:off x="9334500" y="-8467"/>
              <a:ext cx="2854326" cy="6866467"/>
            </a:xfrm>
            <a:custGeom>
              <a:rect b="b" l="l" r="r" t="t"/>
              <a:pathLst>
                <a:path extrusionOk="0" h="6866467" w="2858013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F7818">
                <a:alpha val="67843"/>
              </a:srgbClr>
            </a:solidFill>
            <a:ln>
              <a:noFill/>
            </a:ln>
          </p:spPr>
        </p:sp>
        <p:sp>
          <p:nvSpPr>
            <p:cNvPr id="17" name="Google Shape;17;p3"/>
            <p:cNvSpPr/>
            <p:nvPr/>
          </p:nvSpPr>
          <p:spPr>
            <a:xfrm>
              <a:off x="10898730" y="-8467"/>
              <a:ext cx="1290094" cy="6866467"/>
            </a:xfrm>
            <a:custGeom>
              <a:rect b="b" l="l" r="r" t="t"/>
              <a:pathLst>
                <a:path extrusionOk="0" h="6858000" w="1290094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rgbClr val="BFE471">
                <a:alpha val="67843"/>
              </a:srgbClr>
            </a:solidFill>
            <a:ln>
              <a:noFill/>
            </a:ln>
          </p:spPr>
        </p:sp>
        <p:sp>
          <p:nvSpPr>
            <p:cNvPr id="18" name="Google Shape;18;p3"/>
            <p:cNvSpPr/>
            <p:nvPr/>
          </p:nvSpPr>
          <p:spPr>
            <a:xfrm>
              <a:off x="10938999" y="-8467"/>
              <a:ext cx="1249825" cy="6866467"/>
            </a:xfrm>
            <a:custGeom>
              <a:rect b="b" l="l" r="r" t="t"/>
              <a:pathLst>
                <a:path extrusionOk="0" h="6858000" w="1249825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2745"/>
              </a:schemeClr>
            </a:solidFill>
            <a:ln>
              <a:noFill/>
            </a:ln>
          </p:spPr>
        </p:sp>
        <p:sp>
          <p:nvSpPr>
            <p:cNvPr id="19" name="Google Shape;19;p3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fmla="val 100000" name="adj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" name="Google Shape;20;p3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fmla="val 0" name="adj"/>
              </a:avLst>
            </a:prstGeom>
            <a:solidFill>
              <a:schemeClr val="accent1">
                <a:alpha val="82745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1" name="Google Shape;21;p3"/>
          <p:cNvSpPr txBox="1"/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  <a:defRPr b="0" i="0" sz="36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2" name="Google Shape;22;p3"/>
          <p:cNvSpPr txBox="1"/>
          <p:nvPr>
            <p:ph idx="1" type="body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40"/>
              <a:buFont typeface="Noto Sans"/>
              <a:buChar char="►"/>
              <a:defRPr b="0" i="0" sz="18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-309880" lvl="1" marL="9144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"/>
              <a:buChar char="►"/>
              <a:defRPr b="0" i="0" sz="16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-299719" lvl="2" marL="13716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"/>
              <a:buChar char="►"/>
              <a:defRPr b="0" i="0" sz="14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-289560" lvl="3" marL="18288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"/>
              <a:buChar char="►"/>
              <a:defRPr b="0" i="0" sz="1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-289560" lvl="4" marL="22860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"/>
              <a:buChar char="►"/>
              <a:defRPr b="0" i="0" sz="1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-289560" lvl="5" marL="2743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"/>
              <a:buChar char="►"/>
              <a:defRPr b="0" i="0" sz="1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-289560" lvl="6" marL="32004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"/>
              <a:buChar char="►"/>
              <a:defRPr b="0" i="0" sz="1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-289559" lvl="7" marL="36576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"/>
              <a:buChar char="►"/>
              <a:defRPr b="0" i="0" sz="1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-289559" lvl="8" marL="41148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"/>
              <a:buChar char="►"/>
              <a:defRPr b="0" i="0" sz="1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23" name="Google Shape;23;p3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24" name="Google Shape;24;p3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25" name="Google Shape;25;p3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g"/><Relationship Id="rId4" Type="http://schemas.openxmlformats.org/officeDocument/2006/relationships/image" Target="../media/image2.png"/><Relationship Id="rId5" Type="http://schemas.openxmlformats.org/officeDocument/2006/relationships/image" Target="../media/image4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png"/><Relationship Id="rId4" Type="http://schemas.openxmlformats.org/officeDocument/2006/relationships/image" Target="../media/image4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2.png"/><Relationship Id="rId4" Type="http://schemas.openxmlformats.org/officeDocument/2006/relationships/image" Target="../media/image4.png"/><Relationship Id="rId5" Type="http://schemas.openxmlformats.org/officeDocument/2006/relationships/image" Target="../media/image6.png"/><Relationship Id="rId6" Type="http://schemas.openxmlformats.org/officeDocument/2006/relationships/image" Target="../media/image7.png"/><Relationship Id="rId7" Type="http://schemas.openxmlformats.org/officeDocument/2006/relationships/hyperlink" Target="https://www.google.com/search?q=giullare+dei+campi&amp;oq=GIULLARE+DEI&amp;gs_lcrp=EgZjaHJvbWUqBwgAEAAYgAQyBwgAEAAYgAQyBwgBEAAYgAQyBggCEEUYOTIHCAMQABiABDIICAQQABgWGB4yDAgFEAAYChgPGBYYHqgCALACAA&amp;sourceid=chrome&amp;ie=UTF-8#fpstate=ive&amp;vld=cid:38dec630,vid:r638u4VeF4o,st:0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8" name="Google Shape;148;p1"/>
          <p:cNvPicPr preferRelativeResize="0"/>
          <p:nvPr/>
        </p:nvPicPr>
        <p:blipFill rotWithShape="1">
          <a:blip r:embed="rId3">
            <a:alphaModFix/>
          </a:blip>
          <a:srcRect b="0" l="19384" r="20283" t="0"/>
          <a:stretch/>
        </p:blipFill>
        <p:spPr>
          <a:xfrm>
            <a:off x="4836525" y="0"/>
            <a:ext cx="7355475" cy="6858001"/>
          </a:xfrm>
          <a:prstGeom prst="rect">
            <a:avLst/>
          </a:prstGeom>
          <a:noFill/>
          <a:ln>
            <a:noFill/>
          </a:ln>
        </p:spPr>
      </p:pic>
      <p:sp>
        <p:nvSpPr>
          <p:cNvPr id="149" name="Google Shape;149;p1"/>
          <p:cNvSpPr txBox="1"/>
          <p:nvPr/>
        </p:nvSpPr>
        <p:spPr>
          <a:xfrm rot="162">
            <a:off x="9" y="2427300"/>
            <a:ext cx="6349200" cy="1308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0" i="0" lang="en-US" sz="7900" u="none" cap="none" strike="noStrike">
                <a:solidFill>
                  <a:srgbClr val="4A86E8"/>
                </a:solidFill>
                <a:latin typeface="Trebuchet MS"/>
                <a:ea typeface="Trebuchet MS"/>
                <a:cs typeface="Trebuchet MS"/>
                <a:sym typeface="Trebuchet MS"/>
              </a:rPr>
              <a:t>PREGHIERA</a:t>
            </a:r>
            <a:endParaRPr b="0" i="0" sz="7900" u="none" cap="none" strike="noStrike">
              <a:solidFill>
                <a:srgbClr val="4A86E8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GAS logo.png" id="150" name="Google Shape;150;p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20186" y="366315"/>
            <a:ext cx="1836000" cy="9360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DS logo.png" id="151" name="Google Shape;151;p1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10197023" y="195440"/>
            <a:ext cx="1835075" cy="1008002"/>
          </a:xfrm>
          <a:prstGeom prst="rect">
            <a:avLst/>
          </a:prstGeom>
          <a:noFill/>
          <a:ln>
            <a:noFill/>
          </a:ln>
        </p:spPr>
      </p:pic>
      <p:sp>
        <p:nvSpPr>
          <p:cNvPr id="152" name="Google Shape;152;p1"/>
          <p:cNvSpPr txBox="1"/>
          <p:nvPr>
            <p:ph idx="1" type="subTitle"/>
          </p:nvPr>
        </p:nvSpPr>
        <p:spPr>
          <a:xfrm>
            <a:off x="888926" y="3735750"/>
            <a:ext cx="4216200" cy="1096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20040" lvl="0" marL="4572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</a:pPr>
            <a:r>
              <a:rPr b="1" lang="en-US" sz="2200">
                <a:solidFill>
                  <a:srgbClr val="4A86E8"/>
                </a:solidFill>
              </a:rPr>
              <a:t>INCONTRO 05/04/2024</a:t>
            </a:r>
            <a:endParaRPr b="1" sz="2200">
              <a:solidFill>
                <a:srgbClr val="4A86E8"/>
              </a:solidFill>
            </a:endParaRPr>
          </a:p>
          <a:p>
            <a:pPr indent="-320040" lvl="0" marL="4572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</a:pPr>
            <a:r>
              <a:t/>
            </a:r>
            <a:endParaRPr>
              <a:solidFill>
                <a:schemeClr val="lt1"/>
              </a:solidFill>
            </a:endParaRPr>
          </a:p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7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g167de789b45_0_8"/>
          <p:cNvSpPr txBox="1"/>
          <p:nvPr>
            <p:ph idx="1" type="body"/>
          </p:nvPr>
        </p:nvSpPr>
        <p:spPr>
          <a:xfrm>
            <a:off x="472675" y="1235700"/>
            <a:ext cx="8800500" cy="5361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SzPts val="1018"/>
              <a:buNone/>
            </a:pPr>
            <a:r>
              <a:rPr b="1" lang="en-US" sz="2200">
                <a:solidFill>
                  <a:srgbClr val="565656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Mentre la folla gli faceva ressa attorno per ascoltare la parola di Dio, Gesù, stando presso il lago di Gennèsaret, vide due barche accostate alla sponda. I pescatori erano scesi e lavavano le reti. Salì in una barca, che era di Simone, e lo pregò di scostarsi un poco da terra. Sedette e insegnava alle folle dalla barca. Quando ebbe finito di parlare, disse a Simone: "Prendi il largo e gettate le vostre reti per la pesca". Simone rispose: "Maestro, abbiamo faticato tutta la notte e non abbiamo preso nulla; ma sulla tua parola getterò le reti". Fecero così e presero una quantità enorme di pesci e le loro reti quasi si rompevano. Allora fecero cenno ai compagni dell'altra barca, che venissero ad aiutarli. Essi vennero e riempirono tutte e due le barche fino a farle quasi affondare.</a:t>
            </a:r>
            <a:endParaRPr b="1" sz="3250">
              <a:solidFill>
                <a:schemeClr val="dk1"/>
              </a:solidFill>
            </a:endParaRPr>
          </a:p>
        </p:txBody>
      </p:sp>
      <p:sp>
        <p:nvSpPr>
          <p:cNvPr id="159" name="Google Shape;159;g167de789b45_0_8"/>
          <p:cNvSpPr txBox="1"/>
          <p:nvPr>
            <p:ph type="title"/>
          </p:nvPr>
        </p:nvSpPr>
        <p:spPr>
          <a:xfrm>
            <a:off x="472675" y="417875"/>
            <a:ext cx="8596800" cy="78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</a:pPr>
            <a:r>
              <a:rPr lang="en-US"/>
              <a:t>Dal Vangelo secondo Luca</a:t>
            </a:r>
            <a:endParaRPr/>
          </a:p>
        </p:txBody>
      </p:sp>
      <p:pic>
        <p:nvPicPr>
          <p:cNvPr descr="GAS logo.png" id="160" name="Google Shape;160;g167de789b45_0_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128448" y="188640"/>
            <a:ext cx="1836001" cy="936001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DS logo.png" id="161" name="Google Shape;161;g167de789b45_0_8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0128448" y="5589240"/>
            <a:ext cx="1835077" cy="100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6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g28b9447367d_0_0"/>
          <p:cNvSpPr txBox="1"/>
          <p:nvPr>
            <p:ph idx="1" type="body"/>
          </p:nvPr>
        </p:nvSpPr>
        <p:spPr>
          <a:xfrm>
            <a:off x="325375" y="0"/>
            <a:ext cx="10055700" cy="6858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1300">
              <a:solidFill>
                <a:srgbClr val="232323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440"/>
              <a:buNone/>
            </a:pPr>
            <a:r>
              <a:rPr b="1" i="1" lang="en-US" sz="2100">
                <a:solidFill>
                  <a:srgbClr val="565656"/>
                </a:solidFill>
                <a:highlight>
                  <a:srgbClr val="FFFFFF"/>
                </a:highlight>
                <a:latin typeface="Comic Sans MS"/>
                <a:ea typeface="Comic Sans MS"/>
                <a:cs typeface="Comic Sans MS"/>
                <a:sym typeface="Comic Sans MS"/>
              </a:rPr>
              <a:t>Signore, mi immagino di essere sulla riva del lago, </a:t>
            </a:r>
            <a:endParaRPr b="1" i="1" sz="2100">
              <a:solidFill>
                <a:srgbClr val="565656"/>
              </a:solidFill>
              <a:highlight>
                <a:srgbClr val="FFFFFF"/>
              </a:highlight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440"/>
              <a:buNone/>
            </a:pPr>
            <a:r>
              <a:rPr b="1" i="1" lang="en-US" sz="2100">
                <a:solidFill>
                  <a:srgbClr val="565656"/>
                </a:solidFill>
                <a:highlight>
                  <a:srgbClr val="FFFFFF"/>
                </a:highlight>
                <a:latin typeface="Comic Sans MS"/>
                <a:ea typeface="Comic Sans MS"/>
                <a:cs typeface="Comic Sans MS"/>
                <a:sym typeface="Comic Sans MS"/>
              </a:rPr>
              <a:t>tra la folla, immerso in odori e rumori: </a:t>
            </a:r>
            <a:endParaRPr b="1" i="1" sz="2100">
              <a:solidFill>
                <a:srgbClr val="565656"/>
              </a:solidFill>
              <a:highlight>
                <a:srgbClr val="FFFFFF"/>
              </a:highlight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440"/>
              <a:buNone/>
            </a:pPr>
            <a:r>
              <a:rPr b="1" i="1" lang="en-US" sz="2100">
                <a:solidFill>
                  <a:srgbClr val="565656"/>
                </a:solidFill>
                <a:highlight>
                  <a:srgbClr val="FFFFFF"/>
                </a:highlight>
                <a:latin typeface="Comic Sans MS"/>
                <a:ea typeface="Comic Sans MS"/>
                <a:cs typeface="Comic Sans MS"/>
                <a:sym typeface="Comic Sans MS"/>
              </a:rPr>
              <a:t>il vociare delle persone, lo sciabordio dell’acqua, </a:t>
            </a:r>
            <a:endParaRPr b="1" i="1" sz="2100">
              <a:solidFill>
                <a:srgbClr val="565656"/>
              </a:solidFill>
              <a:highlight>
                <a:srgbClr val="FFFFFF"/>
              </a:highlight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440"/>
              <a:buNone/>
            </a:pPr>
            <a:r>
              <a:rPr b="1" i="1" lang="en-US" sz="2100">
                <a:solidFill>
                  <a:srgbClr val="565656"/>
                </a:solidFill>
                <a:highlight>
                  <a:srgbClr val="FFFFFF"/>
                </a:highlight>
                <a:latin typeface="Comic Sans MS"/>
                <a:ea typeface="Comic Sans MS"/>
                <a:cs typeface="Comic Sans MS"/>
                <a:sym typeface="Comic Sans MS"/>
              </a:rPr>
              <a:t>l’odore delle reti e delle barche. </a:t>
            </a:r>
            <a:endParaRPr b="1" i="1" sz="2100">
              <a:solidFill>
                <a:srgbClr val="565656"/>
              </a:solidFill>
              <a:highlight>
                <a:srgbClr val="FFFFFF"/>
              </a:highlight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440"/>
              <a:buNone/>
            </a:pPr>
            <a:r>
              <a:rPr b="1" i="1" lang="en-US" sz="2100">
                <a:solidFill>
                  <a:srgbClr val="565656"/>
                </a:solidFill>
                <a:highlight>
                  <a:srgbClr val="FFFFFF"/>
                </a:highlight>
                <a:latin typeface="Comic Sans MS"/>
                <a:ea typeface="Comic Sans MS"/>
                <a:cs typeface="Comic Sans MS"/>
                <a:sym typeface="Comic Sans MS"/>
              </a:rPr>
              <a:t>Signore, sei dentro alla vita, sei dentro alla mia barca, nel mio quotidiano.</a:t>
            </a:r>
            <a:endParaRPr b="1" i="1" sz="2100">
              <a:solidFill>
                <a:srgbClr val="565656"/>
              </a:solidFill>
              <a:highlight>
                <a:srgbClr val="FFFFFF"/>
              </a:highlight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440"/>
              <a:buNone/>
            </a:pPr>
            <a:r>
              <a:rPr b="1" i="1" lang="en-US" sz="2100">
                <a:solidFill>
                  <a:srgbClr val="565656"/>
                </a:solidFill>
                <a:highlight>
                  <a:srgbClr val="FFFFFF"/>
                </a:highlight>
                <a:latin typeface="Comic Sans MS"/>
                <a:ea typeface="Comic Sans MS"/>
                <a:cs typeface="Comic Sans MS"/>
                <a:sym typeface="Comic Sans MS"/>
              </a:rPr>
              <a:t>Gesù ti fai incontro, e mi preghi di farti spazio. </a:t>
            </a:r>
            <a:endParaRPr b="1" i="1" sz="2100">
              <a:solidFill>
                <a:srgbClr val="565656"/>
              </a:solidFill>
              <a:highlight>
                <a:srgbClr val="FFFFFF"/>
              </a:highlight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440"/>
              <a:buNone/>
            </a:pPr>
            <a:r>
              <a:rPr b="1" i="1" lang="en-US" sz="2100">
                <a:solidFill>
                  <a:srgbClr val="565656"/>
                </a:solidFill>
                <a:highlight>
                  <a:srgbClr val="FFFFFF"/>
                </a:highlight>
                <a:latin typeface="Comic Sans MS"/>
                <a:ea typeface="Comic Sans MS"/>
                <a:cs typeface="Comic Sans MS"/>
                <a:sym typeface="Comic Sans MS"/>
              </a:rPr>
              <a:t>Difficile resistere a qualcuno che ti prega! </a:t>
            </a:r>
            <a:endParaRPr b="1" i="1" sz="2100">
              <a:solidFill>
                <a:srgbClr val="565656"/>
              </a:solidFill>
              <a:highlight>
                <a:srgbClr val="FFFFFF"/>
              </a:highlight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440"/>
              <a:buNone/>
            </a:pPr>
            <a:r>
              <a:rPr b="1" i="1" lang="en-US" sz="2100">
                <a:solidFill>
                  <a:srgbClr val="565656"/>
                </a:solidFill>
                <a:highlight>
                  <a:srgbClr val="FFFFFF"/>
                </a:highlight>
                <a:latin typeface="Comic Sans MS"/>
                <a:ea typeface="Comic Sans MS"/>
                <a:cs typeface="Comic Sans MS"/>
                <a:sym typeface="Comic Sans MS"/>
              </a:rPr>
              <a:t>Aiutami ad accettare il Tuo invito,</a:t>
            </a:r>
            <a:endParaRPr b="1" i="1" sz="2100">
              <a:solidFill>
                <a:srgbClr val="565656"/>
              </a:solidFill>
              <a:highlight>
                <a:srgbClr val="FFFFFF"/>
              </a:highlight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440"/>
              <a:buNone/>
            </a:pPr>
            <a:r>
              <a:rPr b="1" i="1" lang="en-US" sz="2100">
                <a:solidFill>
                  <a:srgbClr val="565656"/>
                </a:solidFill>
                <a:highlight>
                  <a:srgbClr val="FFFFFF"/>
                </a:highlight>
                <a:latin typeface="Comic Sans MS"/>
                <a:ea typeface="Comic Sans MS"/>
                <a:cs typeface="Comic Sans MS"/>
                <a:sym typeface="Comic Sans MS"/>
              </a:rPr>
              <a:t>aiutami a farti spazio sulla mia barca, nel mio cuore, </a:t>
            </a:r>
            <a:endParaRPr b="1" i="1" sz="2100">
              <a:solidFill>
                <a:srgbClr val="565656"/>
              </a:solidFill>
              <a:highlight>
                <a:srgbClr val="FFFFFF"/>
              </a:highlight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440"/>
              <a:buNone/>
            </a:pPr>
            <a:r>
              <a:rPr b="1" i="1" lang="en-US" sz="2100">
                <a:solidFill>
                  <a:srgbClr val="565656"/>
                </a:solidFill>
                <a:highlight>
                  <a:srgbClr val="FFFFFF"/>
                </a:highlight>
                <a:latin typeface="Comic Sans MS"/>
                <a:ea typeface="Comic Sans MS"/>
                <a:cs typeface="Comic Sans MS"/>
                <a:sym typeface="Comic Sans MS"/>
              </a:rPr>
              <a:t>e donami silenzio affinchè possa ascoltare cosa ha da dirmi,</a:t>
            </a:r>
            <a:endParaRPr b="1" i="1" sz="2100">
              <a:solidFill>
                <a:srgbClr val="565656"/>
              </a:solidFill>
              <a:highlight>
                <a:srgbClr val="FFFFFF"/>
              </a:highlight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440"/>
              <a:buNone/>
            </a:pPr>
            <a:r>
              <a:rPr b="1" i="1" lang="en-US" sz="2100">
                <a:solidFill>
                  <a:srgbClr val="565656"/>
                </a:solidFill>
                <a:highlight>
                  <a:srgbClr val="FFFFFF"/>
                </a:highlight>
                <a:latin typeface="Comic Sans MS"/>
                <a:ea typeface="Comic Sans MS"/>
                <a:cs typeface="Comic Sans MS"/>
                <a:sym typeface="Comic Sans MS"/>
              </a:rPr>
              <a:t>… voglio gustarmi la Tua vicinanza, il Tuo abbraccio. </a:t>
            </a:r>
            <a:endParaRPr b="1" sz="2100">
              <a:solidFill>
                <a:srgbClr val="565656"/>
              </a:solidFill>
              <a:highlight>
                <a:srgbClr val="FFFFFF"/>
              </a:highlight>
              <a:latin typeface="Comic Sans MS"/>
              <a:ea typeface="Comic Sans MS"/>
              <a:cs typeface="Comic Sans MS"/>
              <a:sym typeface="Comic Sans MS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2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g167de789b45_0_0"/>
          <p:cNvSpPr txBox="1"/>
          <p:nvPr>
            <p:ph type="title"/>
          </p:nvPr>
        </p:nvSpPr>
        <p:spPr>
          <a:xfrm>
            <a:off x="1268909" y="769500"/>
            <a:ext cx="8094000" cy="3022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</a:pPr>
            <a:r>
              <a:rPr b="1" lang="en-US"/>
              <a:t>VOGLIO ESSERE COME TE</a:t>
            </a:r>
            <a:endParaRPr b="1"/>
          </a:p>
        </p:txBody>
      </p:sp>
      <p:pic>
        <p:nvPicPr>
          <p:cNvPr descr="GAS logo.png" id="174" name="Google Shape;174;g167de789b45_0_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128448" y="188640"/>
            <a:ext cx="1836001" cy="936001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DS logo.png" id="175" name="Google Shape;175;g167de789b45_0_0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0128448" y="5589240"/>
            <a:ext cx="1835077" cy="100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76" name="Google Shape;176;g167de789b45_0_0"/>
          <p:cNvPicPr preferRelativeResize="0"/>
          <p:nvPr/>
        </p:nvPicPr>
        <p:blipFill rotWithShape="1">
          <a:blip r:embed="rId5">
            <a:alphaModFix/>
          </a:blip>
          <a:srcRect b="4641" l="0" r="0" t="0"/>
          <a:stretch/>
        </p:blipFill>
        <p:spPr>
          <a:xfrm>
            <a:off x="5180200" y="1657725"/>
            <a:ext cx="3043825" cy="40174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77" name="Google Shape;177;g167de789b45_0_0"/>
          <p:cNvPicPr preferRelativeResize="0"/>
          <p:nvPr/>
        </p:nvPicPr>
        <p:blipFill rotWithShape="1">
          <a:blip r:embed="rId6">
            <a:alphaModFix/>
          </a:blip>
          <a:srcRect b="6681" l="0" r="0" t="0"/>
          <a:stretch/>
        </p:blipFill>
        <p:spPr>
          <a:xfrm>
            <a:off x="1502425" y="1657725"/>
            <a:ext cx="3043825" cy="3931521"/>
          </a:xfrm>
          <a:prstGeom prst="rect">
            <a:avLst/>
          </a:prstGeom>
          <a:noFill/>
          <a:ln>
            <a:noFill/>
          </a:ln>
        </p:spPr>
      </p:pic>
      <p:sp>
        <p:nvSpPr>
          <p:cNvPr id="178" name="Google Shape;178;g167de789b45_0_0"/>
          <p:cNvSpPr txBox="1"/>
          <p:nvPr/>
        </p:nvSpPr>
        <p:spPr>
          <a:xfrm>
            <a:off x="408875" y="5589250"/>
            <a:ext cx="9830400" cy="1008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300"/>
              <a:buFont typeface="Arial"/>
              <a:buNone/>
            </a:pPr>
            <a:r>
              <a:rPr b="1" i="0" lang="en-US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GIULLARE DEI CAMPI</a:t>
            </a:r>
            <a:endParaRPr b="1" i="0" sz="2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300"/>
              <a:buFont typeface="Arial"/>
              <a:buNone/>
            </a:pPr>
            <a:r>
              <a:rPr b="1" i="0" lang="en-US" sz="1300" u="sng" cap="none" strike="noStrike">
                <a:solidFill>
                  <a:schemeClr val="hlink"/>
                </a:solidFill>
                <a:latin typeface="Trebuchet MS"/>
                <a:ea typeface="Trebuchet MS"/>
                <a:cs typeface="Trebuchet MS"/>
                <a:sym typeface="Trebuchet MS"/>
                <a:hlinkClick r:id="rId7"/>
              </a:rPr>
              <a:t>https://www.google.com/search?q=giullare+dei+campi&amp;oq=GIULLARE+DEI&amp;gs_lcrp=EgZjaHJvbWUqBwgAEAAYgAQyBwgAEAAYgAQyBwgBEAAYgAQyBggCEEUYOTIHCAMQABiABDIICAQQABgWGB4yDAgFEAAYChgPGBYYHqgCALACAA&amp;sourceid=chrome&amp;ie=UTF-8#fpstate=ive&amp;vld=cid:38dec630,vid:r638u4VeF4o,st:0</a:t>
            </a:r>
            <a:endParaRPr b="1" i="0" sz="1300" u="none" cap="none" strike="noStrike">
              <a:solidFill>
                <a:schemeClr val="accent2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300"/>
              <a:buFont typeface="Arial"/>
              <a:buNone/>
            </a:pPr>
            <a:r>
              <a:t/>
            </a:r>
            <a:endParaRPr b="1" i="0" sz="2300" u="none" cap="none" strike="noStrike">
              <a:solidFill>
                <a:schemeClr val="accent2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300"/>
              <a:buFont typeface="Arial"/>
              <a:buNone/>
            </a:pPr>
            <a:r>
              <a:t/>
            </a:r>
            <a:endParaRPr b="1" i="0" sz="2300" u="none" cap="none" strike="noStrike">
              <a:solidFill>
                <a:schemeClr val="accent2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Tema di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faccettatura">
  <a:themeElements>
    <a:clrScheme name="Equinozio">
      <a:dk1>
        <a:srgbClr val="000000"/>
      </a:dk1>
      <a:lt1>
        <a:srgbClr val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2019-11-13T15:17:43Z</dcterms:created>
  <dc:creator>Davide Righele</dc:creator>
</cp:coreProperties>
</file>