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embeddedFontLst>
    <p:embeddedFont>
      <p:font typeface="Montserra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r:id="rId15" roundtripDataSignature="AMtx7mgU0PlQwPNG+69JUz3JnNXd6MCu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slide" Target="slides/slide5.xml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cae8e9ed3a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cae8e9ed3a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g2cae8e9ed3a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67de789b45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g167de789b45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3" name="Google Shape;163;g167de789b45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8b9447367d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1" name="Google Shape;171;g28b9447367d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2" name="Google Shape;172;g28b9447367d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67de789b4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7" name="Google Shape;177;g167de789b4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8" name="Google Shape;178;g167de789b45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7450"/>
              </a:schemeClr>
            </a:solidFill>
            <a:ln>
              <a:noFill/>
            </a:ln>
          </p:spPr>
        </p:sp>
        <p:sp>
          <p:nvSpPr>
            <p:cNvPr id="31" name="Google Shape;31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9411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7450"/>
              </a:srgbClr>
            </a:solidFill>
            <a:ln>
              <a:noFill/>
            </a:ln>
          </p:spPr>
        </p:sp>
        <p:sp>
          <p:nvSpPr>
            <p:cNvPr id="34" name="Google Shape;34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7450"/>
              </a:srgbClr>
            </a:solidFill>
            <a:ln>
              <a:noFill/>
            </a:ln>
          </p:spPr>
        </p:sp>
        <p:sp>
          <p:nvSpPr>
            <p:cNvPr id="35" name="Google Shape;35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2352"/>
              </a:schemeClr>
            </a:solidFill>
            <a:ln>
              <a:noFill/>
            </a:ln>
          </p:spPr>
        </p:sp>
        <p:sp>
          <p:nvSpPr>
            <p:cNvPr id="36" name="Google Shape;36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5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235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5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2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5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6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7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9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3" name="Google Shape;53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6" name="Google Shape;56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1" name="Google Shape;61;p4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2" name="Google Shape;62;p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8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8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3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7450"/>
              </a:schemeClr>
            </a:solidFill>
            <a:ln>
              <a:noFill/>
            </a:ln>
          </p:spPr>
        </p:sp>
        <p:sp>
          <p:nvSpPr>
            <p:cNvPr id="14" name="Google Shape;14;p3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9411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7450"/>
              </a:srgbClr>
            </a:solidFill>
            <a:ln>
              <a:noFill/>
            </a:ln>
          </p:spPr>
        </p:sp>
        <p:sp>
          <p:nvSpPr>
            <p:cNvPr id="17" name="Google Shape;17;p3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7450"/>
              </a:srgbClr>
            </a:solidFill>
            <a:ln>
              <a:noFill/>
            </a:ln>
          </p:spPr>
        </p:sp>
        <p:sp>
          <p:nvSpPr>
            <p:cNvPr id="18" name="Google Shape;18;p3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2352"/>
              </a:schemeClr>
            </a:solidFill>
            <a:ln>
              <a:noFill/>
            </a:ln>
          </p:spPr>
        </p:sp>
        <p:sp>
          <p:nvSpPr>
            <p:cNvPr id="19" name="Google Shape;19;p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235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jpg"/><Relationship Id="rId4" Type="http://schemas.openxmlformats.org/officeDocument/2006/relationships/image" Target="../media/image5.png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EUG6KnGxpcc" TargetMode="External"/><Relationship Id="rId4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1"/>
          <p:cNvPicPr preferRelativeResize="0"/>
          <p:nvPr/>
        </p:nvPicPr>
        <p:blipFill rotWithShape="1">
          <a:blip r:embed="rId3">
            <a:alphaModFix/>
          </a:blip>
          <a:srcRect b="0" l="19384" r="20283" t="0"/>
          <a:stretch/>
        </p:blipFill>
        <p:spPr>
          <a:xfrm>
            <a:off x="4836525" y="0"/>
            <a:ext cx="7355475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"/>
          <p:cNvSpPr txBox="1"/>
          <p:nvPr/>
        </p:nvSpPr>
        <p:spPr>
          <a:xfrm rot="162">
            <a:off x="9" y="2427300"/>
            <a:ext cx="6349200" cy="13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7900" u="none" cap="none" strike="noStrike">
                <a:solidFill>
                  <a:srgbClr val="4A86E8"/>
                </a:solidFill>
                <a:latin typeface="Trebuchet MS"/>
                <a:ea typeface="Trebuchet MS"/>
                <a:cs typeface="Trebuchet MS"/>
                <a:sym typeface="Trebuchet MS"/>
              </a:rPr>
              <a:t>PREGHIERA</a:t>
            </a:r>
            <a:endParaRPr b="0" i="0" sz="7900" u="none" cap="none" strike="noStrike">
              <a:solidFill>
                <a:srgbClr val="4A86E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AS logo.png" id="150" name="Google Shape;15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20186" y="366315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1" name="Google Shape;151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197023" y="1954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"/>
          <p:cNvSpPr txBox="1"/>
          <p:nvPr>
            <p:ph idx="1" type="subTitle"/>
          </p:nvPr>
        </p:nvSpPr>
        <p:spPr>
          <a:xfrm>
            <a:off x="888926" y="3735750"/>
            <a:ext cx="42162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2200">
                <a:solidFill>
                  <a:srgbClr val="4A86E8"/>
                </a:solidFill>
              </a:rPr>
              <a:t>INCONTRO 12/04/2024</a:t>
            </a:r>
            <a:endParaRPr b="1" sz="2200">
              <a:solidFill>
                <a:srgbClr val="4A86E8"/>
              </a:solidFill>
            </a:endParaRPr>
          </a:p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on l’uscita del nuovo video lyrics di Chiamati per nome, vi arrivi il nostro augurio di Pasqua: la vogliamo vivere come un invito a lasciarci trasformare dall’amore di chi ha dato la vita per noi e riversarlo su tutti, vicini e lontani. In questo tempo ricco di sfide e di opportunità, insieme possiamo ancora testimoniare la speranza. &#10;Buona Pasqua!&#10;&#10;Disponibile in streaming e formato digitale:  https://imusiciandigital.lnk.to/z6V1Zc&#10;&#10;Siempre en Ti (versione spagnolo):  https://youtu.be/TfEZXRF16T0&#10;You Call Us By Name (versione inglese):  https://youtu.be/Mmvh_YPGV1U&#10;​&#10;Seguiteci sui nostri social:&#10;&#10;Instagram:  https://bit.ly/2YzMgUX&#10;​&#10;Facebook: https://bit.ly/2YTISS1&#10;​&#10;Twitter: https://bit.ly/34VtqIG&#10;​  &#10;Website: https://www.genverde.it&#10;​&#10;&#10;#GenVerde​ #Chiamatipernome #Pasqua&#10;&#10;Gen Verde - Chiamati per nome (Official Lyric Video)&#10;&#10;(C) Gen Verde 2021&#10;&#10;@FocolaresConoSur @MovimentodeiFocolari_ufficiale" id="158" name="Google Shape;158;g2cae8e9ed3a_0_0" title="Gen Verde - Chiamati per nome (Official Lyric Video)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7850" y="1300725"/>
            <a:ext cx="8025750" cy="4514475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g2cae8e9ed3a_0_0"/>
          <p:cNvSpPr txBox="1"/>
          <p:nvPr/>
        </p:nvSpPr>
        <p:spPr>
          <a:xfrm>
            <a:off x="434225" y="601450"/>
            <a:ext cx="90186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1" lang="en-US" sz="2200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Chiamati per nome</a:t>
            </a:r>
            <a:endParaRPr b="1" i="1" sz="2200" u="none" cap="none" strike="noStrik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67de789b45_0_8"/>
          <p:cNvSpPr txBox="1"/>
          <p:nvPr>
            <p:ph idx="1" type="body"/>
          </p:nvPr>
        </p:nvSpPr>
        <p:spPr>
          <a:xfrm>
            <a:off x="472675" y="1159500"/>
            <a:ext cx="8800500" cy="53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r>
              <a:rPr b="1" lang="en-US" sz="2200">
                <a:solidFill>
                  <a:srgbClr val="5656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 quel tempo, i due discepoli che erano ritornati da Èmmaus narravano ciò che era accaduto lungo la via e come avevano riconosciuto Gesù nello spezzare il pane.</a:t>
            </a:r>
            <a:endParaRPr b="1" sz="2200">
              <a:solidFill>
                <a:srgbClr val="56565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r>
              <a:rPr b="1" lang="en-US" sz="2200">
                <a:solidFill>
                  <a:srgbClr val="5656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Mentre essi parlavano di queste cose, Gesù in persona stette in mezzo a loro e disse: «Pace a voi!». Sconvolti e pieni di paura, credevano di vedere un fantasma. Ma egli disse loro: «Perché siete turbati, e perché sorgono dubbi nel vostro cuore? Guardate le mie mani e i miei piedi: sono proprio io! Toccatemi e guardate; un fantasma non ha carne e ossa, come vedete che io ho». Dicendo questo, mostrò loro le mani e i piedi. Ma poiché per la gioia non credevano ancora ed erano pieni di stupore, disse: «Avete qui qualche cosa da mangiare?». Gli offrirono una porzione di pesce arrostito; egli lo prese e lo mangiò davanti a loro.</a:t>
            </a:r>
            <a:endParaRPr b="1" sz="2200">
              <a:solidFill>
                <a:srgbClr val="56565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g167de789b45_0_8"/>
          <p:cNvSpPr txBox="1"/>
          <p:nvPr>
            <p:ph type="title"/>
          </p:nvPr>
        </p:nvSpPr>
        <p:spPr>
          <a:xfrm>
            <a:off x="472675" y="450900"/>
            <a:ext cx="85968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Dal Vangelo secondo Luca</a:t>
            </a:r>
            <a:endParaRPr/>
          </a:p>
        </p:txBody>
      </p:sp>
      <p:pic>
        <p:nvPicPr>
          <p:cNvPr descr="GAS logo.png" id="167" name="Google Shape;167;g167de789b45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68" name="Google Shape;168;g167de789b45_0_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8b9447367d_0_0"/>
          <p:cNvSpPr txBox="1"/>
          <p:nvPr>
            <p:ph idx="1" type="body"/>
          </p:nvPr>
        </p:nvSpPr>
        <p:spPr>
          <a:xfrm>
            <a:off x="325375" y="381000"/>
            <a:ext cx="10055700" cy="58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300">
              <a:solidFill>
                <a:srgbClr val="23232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</a:pPr>
            <a:r>
              <a:rPr b="1" i="1" lang="en-US" sz="2100">
                <a:solidFill>
                  <a:srgbClr val="56565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Signore Gesù,</a:t>
            </a:r>
            <a:endParaRPr b="1" i="1" sz="2100">
              <a:solidFill>
                <a:srgbClr val="565656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</a:pPr>
            <a:r>
              <a:rPr b="1" i="1" lang="en-US" sz="2100">
                <a:solidFill>
                  <a:srgbClr val="56565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grazie perché ti sei fatto riconoscere nello spezzare il pane.</a:t>
            </a:r>
            <a:endParaRPr b="1" i="1" sz="2100">
              <a:solidFill>
                <a:srgbClr val="565656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</a:pPr>
            <a:r>
              <a:rPr b="1" i="1" lang="en-US" sz="2100">
                <a:solidFill>
                  <a:srgbClr val="56565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Dovremmo essere tristi, perché non sei più con noi. Eppure ci</a:t>
            </a:r>
            <a:endParaRPr b="1" i="1" sz="2100">
              <a:solidFill>
                <a:srgbClr val="565656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</a:pPr>
            <a:r>
              <a:rPr b="1" i="1" lang="en-US" sz="2100">
                <a:solidFill>
                  <a:srgbClr val="56565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sentiamo felici.</a:t>
            </a:r>
            <a:endParaRPr b="1" i="1" sz="2100">
              <a:solidFill>
                <a:srgbClr val="565656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</a:pPr>
            <a:r>
              <a:rPr b="1" i="1" lang="en-US" sz="2100">
                <a:solidFill>
                  <a:srgbClr val="56565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Ci hai incrociati poche ore fa su questa stessa strada, stanchi e delusi.</a:t>
            </a:r>
            <a:endParaRPr b="1" i="1" sz="2100">
              <a:solidFill>
                <a:srgbClr val="565656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</a:pPr>
            <a:r>
              <a:rPr b="1" i="1" lang="en-US" sz="2100">
                <a:solidFill>
                  <a:srgbClr val="56565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Non ci hai abbandonati a noi stessi e alla nostra delusione.</a:t>
            </a:r>
            <a:endParaRPr b="1" i="1" sz="2100">
              <a:solidFill>
                <a:srgbClr val="565656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</a:pPr>
            <a:r>
              <a:rPr b="1" i="1" lang="en-US" sz="2100">
                <a:solidFill>
                  <a:srgbClr val="56565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Sei entrato dentro di noi e ci hai svelato il segreto di Dio su di te.</a:t>
            </a:r>
            <a:endParaRPr b="1" i="1" sz="2100">
              <a:solidFill>
                <a:srgbClr val="565656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</a:pPr>
            <a:r>
              <a:rPr b="1" i="1" lang="en-US" sz="2100">
                <a:solidFill>
                  <a:srgbClr val="56565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Hai camminato con noi, come un amico paziente. </a:t>
            </a:r>
            <a:endParaRPr b="1" i="1" sz="2100">
              <a:solidFill>
                <a:srgbClr val="565656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</a:pPr>
            <a:r>
              <a:rPr b="1" i="1" lang="en-US" sz="2100">
                <a:solidFill>
                  <a:srgbClr val="56565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Hai stretto l’amicizia spezzando con noi il pane, </a:t>
            </a:r>
            <a:endParaRPr b="1" i="1" sz="2100">
              <a:solidFill>
                <a:srgbClr val="565656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</a:pPr>
            <a:r>
              <a:rPr b="1" i="1" lang="en-US" sz="2100">
                <a:solidFill>
                  <a:srgbClr val="56565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hai acceso il nostro cuore perché ti riconoscessimo.</a:t>
            </a:r>
            <a:endParaRPr b="1" i="1" sz="2100">
              <a:solidFill>
                <a:srgbClr val="565656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 i="1" sz="2100">
              <a:solidFill>
                <a:srgbClr val="565656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67de789b45_0_0"/>
          <p:cNvSpPr txBox="1"/>
          <p:nvPr>
            <p:ph type="title"/>
          </p:nvPr>
        </p:nvSpPr>
        <p:spPr>
          <a:xfrm>
            <a:off x="1268909" y="7695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en-US"/>
              <a:t>VOGLIO ESSERE COME TE</a:t>
            </a:r>
            <a:endParaRPr b="1"/>
          </a:p>
        </p:txBody>
      </p:sp>
      <p:pic>
        <p:nvPicPr>
          <p:cNvPr descr="GAS logo.png" id="181" name="Google Shape;181;g167de789b4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82" name="Google Shape;182;g167de789b4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g167de789b45_0_0"/>
          <p:cNvPicPr preferRelativeResize="0"/>
          <p:nvPr/>
        </p:nvPicPr>
        <p:blipFill rotWithShape="1">
          <a:blip r:embed="rId5">
            <a:alphaModFix/>
          </a:blip>
          <a:srcRect b="4641" l="0" r="0" t="0"/>
          <a:stretch/>
        </p:blipFill>
        <p:spPr>
          <a:xfrm>
            <a:off x="5180200" y="1657725"/>
            <a:ext cx="3043825" cy="401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g167de789b45_0_0"/>
          <p:cNvPicPr preferRelativeResize="0"/>
          <p:nvPr/>
        </p:nvPicPr>
        <p:blipFill rotWithShape="1">
          <a:blip r:embed="rId6">
            <a:alphaModFix/>
          </a:blip>
          <a:srcRect b="6681" l="0" r="0" t="0"/>
          <a:stretch/>
        </p:blipFill>
        <p:spPr>
          <a:xfrm>
            <a:off x="1502425" y="1657725"/>
            <a:ext cx="3043825" cy="3931521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g167de789b45_0_0"/>
          <p:cNvSpPr txBox="1"/>
          <p:nvPr/>
        </p:nvSpPr>
        <p:spPr>
          <a:xfrm>
            <a:off x="408875" y="5589250"/>
            <a:ext cx="9830400" cy="10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t/>
            </a:r>
            <a:endParaRPr b="1" i="0" sz="2300" u="none" cap="none" strike="noStrike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t/>
            </a:r>
            <a:endParaRPr b="1" i="0" sz="2300" u="none" cap="none" strike="noStrike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2019-11-13T15:17:43Z</dcterms:created>
  <dc:creator>Davide Righele</dc:creator>
</cp:coreProperties>
</file>