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gU0PlQwPNG+69JUz3JnNXd6MCu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ae8e9ed3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cae8e9ed3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2cae8e9ed3a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3" name="Google Shape;163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2" name="Google Shape;172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450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450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450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352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235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3" name="Google Shape;5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1" name="Google Shape;61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450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450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450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352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235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EUG6KnGxpcc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 b="0" l="19384" r="20283" t="0"/>
          <a:stretch/>
        </p:blipFill>
        <p:spPr>
          <a:xfrm>
            <a:off x="4836525" y="0"/>
            <a:ext cx="7355475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/>
          <p:nvPr/>
        </p:nvSpPr>
        <p:spPr>
          <a:xfrm rot="162">
            <a:off x="9" y="2427300"/>
            <a:ext cx="6349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4A86E8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7900" u="none" cap="none" strike="noStrik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888926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12/04/2024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on l’uscita del nuovo video lyrics di Chiamati per nome, vi arrivi il nostro augurio di Pasqua: la vogliamo vivere come un invito a lasciarci trasformare dall’amore di chi ha dato la vita per noi e riversarlo su tutti, vicini e lontani. In questo tempo ricco di sfide e di opportunità, insieme possiamo ancora testimoniare la speranza. &#10;Buona Pasqua!&#10;&#10;Disponibile in streaming e formato digitale:  https://imusiciandigital.lnk.to/z6V1Zc&#10;&#10;Siempre en Ti (versione spagnolo):  https://youtu.be/TfEZXRF16T0&#10;You Call Us By Name (versione inglese):  https://youtu.be/Mmvh_YPGV1U&#10;​&#10;Seguiteci sui nostri social:&#10;&#10;Instagram:  https://bit.ly/2YzMgUX&#10;​&#10;Facebook: https://bit.ly/2YTISS1&#10;​&#10;Twitter: https://bit.ly/34VtqIG&#10;​  &#10;Website: https://www.genverde.it&#10;​&#10;&#10;#GenVerde​ #Chiamatipernome #Pasqua&#10;&#10;Gen Verde - Chiamati per nome (Official Lyric Video)&#10;&#10;(C) Gen Verde 2021&#10;&#10;@FocolaresConoSur @MovimentodeiFocolari_ufficiale" id="158" name="Google Shape;158;g2cae8e9ed3a_0_0" title="Gen Verde - Chiamati per nome (Official Lyric Video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7850" y="1300725"/>
            <a:ext cx="8025750" cy="4514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g2cae8e9ed3a_0_0"/>
          <p:cNvSpPr txBox="1"/>
          <p:nvPr/>
        </p:nvSpPr>
        <p:spPr>
          <a:xfrm>
            <a:off x="434225" y="601450"/>
            <a:ext cx="9018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1" lang="en-US" sz="22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Chiamati per nome</a:t>
            </a:r>
            <a:endParaRPr b="1" i="1" sz="2200" u="none" cap="none" strike="noStrik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"/>
          <p:cNvSpPr txBox="1"/>
          <p:nvPr>
            <p:ph idx="1" type="body"/>
          </p:nvPr>
        </p:nvSpPr>
        <p:spPr>
          <a:xfrm>
            <a:off x="472675" y="1159500"/>
            <a:ext cx="8800500" cy="53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b="1" lang="en-US" sz="2200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quel tempo, i due discepoli che erano ritornati da Èmmaus narravano ciò che era accaduto lungo la via e come avevano riconosciuto Gesù nello spezzare il pane.</a:t>
            </a:r>
            <a:endParaRPr b="1" sz="2200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b="1" lang="en-US" sz="2200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Mentre essi parlavano di queste cose, Gesù in persona stette in mezzo a loro e disse: «Pace a voi!». Sconvolti e pieni di paura, credevano di vedere un fantasma. Ma egli disse loro: «Perché siete turbati, e perché sorgono dubbi nel vostro cuore? Guardate le mie mani e i miei piedi: sono proprio io! Toccatemi e guardate; un fantasma non ha carne e ossa, come vedete che io ho». Dicendo questo, mostrò loro le mani e i piedi. Ma poiché per la gioia non credevano ancora ed erano pieni di stupore, disse: «Avete qui qualche cosa da mangiare?». Gli offrirono una porzione di pesce arrostito; egli lo prese e lo mangiò davanti a loro.</a:t>
            </a:r>
            <a:endParaRPr b="1" sz="2200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167de789b45_0_8"/>
          <p:cNvSpPr txBox="1"/>
          <p:nvPr>
            <p:ph type="title"/>
          </p:nvPr>
        </p:nvSpPr>
        <p:spPr>
          <a:xfrm>
            <a:off x="472675" y="45090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Luca</a:t>
            </a:r>
            <a:endParaRPr/>
          </a:p>
        </p:txBody>
      </p:sp>
      <p:pic>
        <p:nvPicPr>
          <p:cNvPr descr="GAS logo.png" id="167" name="Google Shape;167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8" name="Google Shape;168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8b9447367d_0_0"/>
          <p:cNvSpPr txBox="1"/>
          <p:nvPr>
            <p:ph idx="1" type="body"/>
          </p:nvPr>
        </p:nvSpPr>
        <p:spPr>
          <a:xfrm>
            <a:off x="325375" y="381000"/>
            <a:ext cx="10055700" cy="58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rgbClr val="23232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Signore Gesù,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grazie perché ti sei fatto riconoscere nello spezzare il pane.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Dovremmo essere tristi, perché non sei più con noi. Eppure ci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sentiamo felici.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Ci hai incrociati poche ore fa su questa stessa strada, stanchi e delusi.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Non ci hai abbandonati a noi stessi e alla nostra delusione.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Sei entrato dentro di noi e ci hai svelato il segreto di Dio su di te.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Hai camminato con noi, come un amico paziente. 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Hai stretto l’amicizia spezzando con noi il pane, 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rPr b="1" i="1" lang="en-US" sz="2100">
                <a:solidFill>
                  <a:srgbClr val="565656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hai acceso il nostro cuore perché ti riconoscessimo.</a:t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i="1" sz="2100">
              <a:solidFill>
                <a:srgbClr val="565656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67de789b45_0_0"/>
          <p:cNvSpPr txBox="1"/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VOGLIO ESSERE COME TE</a:t>
            </a:r>
            <a:endParaRPr b="1"/>
          </a:p>
        </p:txBody>
      </p:sp>
      <p:pic>
        <p:nvPicPr>
          <p:cNvPr descr="GAS logo.png" id="181" name="Google Shape;181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2" name="Google Shape;182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