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hXoNon4D5gY792X0KlPFepiZJI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ae8e9ed3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2cae8e9ed3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2cae8e9ed3a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3" name="Google Shape;163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2" name="Google Shape;172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058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058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058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960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19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3" name="Google Shape;5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1" name="Google Shape;61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058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058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058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960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19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6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EUG6KnGxpcc" TargetMode="External"/><Relationship Id="rId4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8.png"/><Relationship Id="rId6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 b="0" l="19384" r="20283" t="0"/>
          <a:stretch/>
        </p:blipFill>
        <p:spPr>
          <a:xfrm>
            <a:off x="4836525" y="0"/>
            <a:ext cx="7355475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/>
          <p:nvPr/>
        </p:nvSpPr>
        <p:spPr>
          <a:xfrm rot="162">
            <a:off x="9" y="2427300"/>
            <a:ext cx="63492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7900" u="none" cap="none" strike="noStrike">
                <a:solidFill>
                  <a:srgbClr val="4A86E8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7900" u="none" cap="none" strike="noStrik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888926" y="3735750"/>
            <a:ext cx="42162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200">
                <a:solidFill>
                  <a:srgbClr val="4A86E8"/>
                </a:solidFill>
              </a:rPr>
              <a:t>INCONTRO 19/04/2024</a:t>
            </a:r>
            <a:endParaRPr b="1" sz="2200">
              <a:solidFill>
                <a:srgbClr val="4A86E8"/>
              </a:solidFill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on l’uscita del nuovo video lyrics di Chiamati per nome, vi arrivi il nostro augurio di Pasqua: la vogliamo vivere come un invito a lasciarci trasformare dall’amore di chi ha dato la vita per noi e riversarlo su tutti, vicini e lontani. In questo tempo ricco di sfide e di opportunità, insieme possiamo ancora testimoniare la speranza. &#10;Buona Pasqua!&#10;&#10;Disponibile in streaming e formato digitale:  https://imusiciandigital.lnk.to/z6V1Zc&#10;&#10;Siempre en Ti (versione spagnolo):  https://youtu.be/TfEZXRF16T0&#10;You Call Us By Name (versione inglese):  https://youtu.be/Mmvh_YPGV1U&#10;​&#10;Seguiteci sui nostri social:&#10;&#10;Instagram:  https://bit.ly/2YzMgUX&#10;​&#10;Facebook: https://bit.ly/2YTISS1&#10;​&#10;Twitter: https://bit.ly/34VtqIG&#10;​  &#10;Website: https://www.genverde.it&#10;​&#10;&#10;#GenVerde​ #Chiamatipernome #Pasqua&#10;&#10;Gen Verde - Chiamati per nome (Official Lyric Video)&#10;&#10;(C) Gen Verde 2021&#10;&#10;@FocolaresConoSur @MovimentodeiFocolari_ufficiale" id="158" name="Google Shape;158;g2cae8e9ed3a_0_0" title="Gen Verde - Chiamati per nome (Official Lyric Video)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7850" y="1300725"/>
            <a:ext cx="8025750" cy="4514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g2cae8e9ed3a_0_0"/>
          <p:cNvSpPr txBox="1"/>
          <p:nvPr/>
        </p:nvSpPr>
        <p:spPr>
          <a:xfrm>
            <a:off x="434225" y="601450"/>
            <a:ext cx="9018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1" lang="en-US" sz="2200" u="none" cap="none" strike="noStrik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Chiamati per nome</a:t>
            </a:r>
            <a:endParaRPr b="1" i="1" sz="22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7de789b45_0_8"/>
          <p:cNvSpPr txBox="1"/>
          <p:nvPr>
            <p:ph idx="1" type="body"/>
          </p:nvPr>
        </p:nvSpPr>
        <p:spPr>
          <a:xfrm>
            <a:off x="472675" y="748200"/>
            <a:ext cx="8800500" cy="53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b="1" lang="en-US" sz="2200">
                <a:solidFill>
                  <a:srgbClr val="565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quel tempo, Gesù disse: «Io sono il buon pastore. Il buon pastore dà la propria vita per le pecore. Il mercenario – che non è pastore e al quale le pecore non appartengono – vede venire il lupo, abbandona le pecore e fugge, e il lupo le rapisce e le disperde; perché è un mercenario e non gli importa delle pecore.</a:t>
            </a:r>
            <a:endParaRPr b="1" sz="2200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b="1" lang="en-US" sz="2200">
                <a:solidFill>
                  <a:srgbClr val="565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Io sono il buon pastore, conosco le mie pecore e le mie pecore conoscono me, così come il Padre conosce me e io conosco il Padre, e do la mia vita per le pecore. E ho altre pecore che non provengono da questo recinto: anche quelle io devo guidare. Ascolteranno la mia voce e diventeranno un solo gregge, un solo pastore.</a:t>
            </a:r>
            <a:endParaRPr b="1" sz="2200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565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Per questo il Padre mi ama: perché io do la mia vita, per poi riprenderla di nuovo. Nessuno me la toglie: io la do da me stesso. Ho il potere di darla e il potere di riprenderla di nuovo. Questo è il comando che ho ricevuto dal Padre mio».</a:t>
            </a:r>
            <a:endParaRPr b="1" sz="2200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167de789b45_0_8"/>
          <p:cNvSpPr txBox="1"/>
          <p:nvPr>
            <p:ph type="title"/>
          </p:nvPr>
        </p:nvSpPr>
        <p:spPr>
          <a:xfrm>
            <a:off x="574525" y="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Gio</a:t>
            </a:r>
            <a:r>
              <a:rPr lang="en-US"/>
              <a:t>vanni </a:t>
            </a:r>
            <a:endParaRPr/>
          </a:p>
        </p:txBody>
      </p:sp>
      <p:pic>
        <p:nvPicPr>
          <p:cNvPr descr="GAS logo.png" id="167" name="Google Shape;167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8" name="Google Shape;168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8b9447367d_0_0"/>
          <p:cNvSpPr txBox="1"/>
          <p:nvPr>
            <p:ph idx="1" type="body"/>
          </p:nvPr>
        </p:nvSpPr>
        <p:spPr>
          <a:xfrm>
            <a:off x="325375" y="381000"/>
            <a:ext cx="10055700" cy="58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Grazie don Bosco, amico, padre e maestro dei giovani,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il tuo sguardo che infonde fiducia.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Nel sogno, nella vita di tanti giovani,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hai accolto con trepidazione e gioia il piccolo seme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della missione che il Signore ti ha affidato.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L'hai coltivato con amore e passione.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Ed è fiorito in sorriso, speranza,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gioco, musica, scuola, laboratori,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proposta di vita e futuro.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Perchè i giovani possano gustare gioia vera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nell'incontro con Gesù.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Caro Don Bosco, invoca anche per me luce, docilità e forza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seguire la chiamata del Signore, ed essere, con l'aiuto di Maria,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tuo entusiasta collaboratore per il bene dei giovani.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 il sogno sulla collina dei Becchi</a:t>
            </a:r>
            <a:endParaRPr b="1" i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diverrà meravigliosa realtà.</a:t>
            </a:r>
            <a:endParaRPr b="1" i="1">
              <a:solidFill>
                <a:srgbClr val="232323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67de789b45_0_0"/>
          <p:cNvSpPr txBox="1"/>
          <p:nvPr>
            <p:ph type="title"/>
          </p:nvPr>
        </p:nvSpPr>
        <p:spPr>
          <a:xfrm>
            <a:off x="1268909" y="7695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VOGLIO ESSERE COME TE</a:t>
            </a:r>
            <a:endParaRPr b="1"/>
          </a:p>
        </p:txBody>
      </p:sp>
      <p:pic>
        <p:nvPicPr>
          <p:cNvPr descr="GAS logo.png" id="181" name="Google Shape;181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2" name="Google Shape;182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167de789b45_0_0"/>
          <p:cNvSpPr txBox="1"/>
          <p:nvPr/>
        </p:nvSpPr>
        <p:spPr>
          <a:xfrm>
            <a:off x="408875" y="5589250"/>
            <a:ext cx="98304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