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r:id="rId11" roundtripDataSignature="AMtx7mjT8ehb2G9bRScZ6A8ToFZUneye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customschemas.google.com/relationships/presentationmetadata" Target="metadata"/><Relationship Id="rId10" Type="http://schemas.openxmlformats.org/officeDocument/2006/relationships/slide" Target="slides/slide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Autofinanziamento con torte</a:t>
            </a:r>
            <a:endParaRPr/>
          </a:p>
        </p:txBody>
      </p:sp>
      <p:sp>
        <p:nvSpPr>
          <p:cNvPr id="146" name="Google Shape;146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cf76839dac_0_1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g2cf76839dac_0_1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" name="Google Shape;156;g2cf76839dac_0_1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67de789b45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g167de789b45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g167de789b45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8b9447367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g28b9447367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g28b9447367d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67de789b4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g167de789b4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g167de789b45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showMasterSp="0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5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" name="Google Shape;29;p5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0" name="Google Shape;30;p5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6666"/>
              </a:schemeClr>
            </a:solidFill>
            <a:ln>
              <a:noFill/>
            </a:ln>
          </p:spPr>
        </p:sp>
        <p:sp>
          <p:nvSpPr>
            <p:cNvPr id="31" name="Google Shape;31;p5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68627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6666"/>
              </a:srgbClr>
            </a:solidFill>
            <a:ln>
              <a:noFill/>
            </a:ln>
          </p:spPr>
        </p:sp>
        <p:sp>
          <p:nvSpPr>
            <p:cNvPr id="34" name="Google Shape;34;p5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6666"/>
              </a:srgbClr>
            </a:solidFill>
            <a:ln>
              <a:noFill/>
            </a:ln>
          </p:spPr>
        </p:sp>
        <p:sp>
          <p:nvSpPr>
            <p:cNvPr id="35" name="Google Shape;35;p5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1568"/>
              </a:schemeClr>
            </a:solidFill>
            <a:ln>
              <a:noFill/>
            </a:ln>
          </p:spPr>
        </p:sp>
        <p:sp>
          <p:nvSpPr>
            <p:cNvPr id="36" name="Google Shape;36;p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5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156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5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2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12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0" name="Google Shape;100;p1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sottotitolo">
  <p:cSld name="Titolo e sottotitolo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3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6" name="Google Shape;106;p1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">
  <p:cSld name="Scheda nom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5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p1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 citazione">
  <p:cSld name="Scheda nome citazion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8" name="Google Shape;118;p16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1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16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o o falso">
  <p:cSld name="Vero o falso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7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7" name="Google Shape;127;p17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8" name="Google Shape;128;p1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8"/>
          <p:cNvSpPr txBox="1"/>
          <p:nvPr>
            <p:ph idx="1" type="body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1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9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1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zione con didascalia">
  <p:cSld name="Citazione con didascalia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3" name="Google Shape;53;p1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800" u="none" cap="none" strike="noStrike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1" name="Google Shape;61;p4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2" name="Google Shape;62;p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8" name="Google Shape;68;p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8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4" name="Google Shape;74;p8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5" name="Google Shape;75;p8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6" name="Google Shape;76;p8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7" name="Google Shape;77;p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1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93" name="Google Shape;93;p1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" name="Google Shape;12;p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" name="Google Shape;13;p3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6666"/>
              </a:schemeClr>
            </a:solidFill>
            <a:ln>
              <a:noFill/>
            </a:ln>
          </p:spPr>
        </p:sp>
        <p:sp>
          <p:nvSpPr>
            <p:cNvPr id="14" name="Google Shape;14;p3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68627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6666"/>
              </a:srgbClr>
            </a:solidFill>
            <a:ln>
              <a:noFill/>
            </a:ln>
          </p:spPr>
        </p:sp>
        <p:sp>
          <p:nvSpPr>
            <p:cNvPr id="17" name="Google Shape;17;p3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6666"/>
              </a:srgbClr>
            </a:solidFill>
            <a:ln>
              <a:noFill/>
            </a:ln>
          </p:spPr>
        </p:sp>
        <p:sp>
          <p:nvSpPr>
            <p:cNvPr id="18" name="Google Shape;18;p3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1568"/>
              </a:schemeClr>
            </a:solidFill>
            <a:ln>
              <a:noFill/>
            </a:ln>
          </p:spPr>
        </p:sp>
        <p:sp>
          <p:nvSpPr>
            <p:cNvPr id="19" name="Google Shape;19;p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156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hyperlink" Target="https://www.youtube.com/watch?v=kawg06UXEvg" TargetMode="External"/><Relationship Id="rId6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"/>
          <p:cNvPicPr preferRelativeResize="0"/>
          <p:nvPr/>
        </p:nvPicPr>
        <p:blipFill rotWithShape="1">
          <a:blip r:embed="rId3">
            <a:alphaModFix/>
          </a:blip>
          <a:srcRect b="0" l="19384" r="20283" t="0"/>
          <a:stretch/>
        </p:blipFill>
        <p:spPr>
          <a:xfrm>
            <a:off x="4836525" y="0"/>
            <a:ext cx="7355475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"/>
          <p:cNvSpPr txBox="1"/>
          <p:nvPr/>
        </p:nvSpPr>
        <p:spPr>
          <a:xfrm rot="162">
            <a:off x="9" y="2427300"/>
            <a:ext cx="63492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7900" u="none" cap="none" strike="noStrike">
                <a:solidFill>
                  <a:srgbClr val="4A86E8"/>
                </a:solidFill>
                <a:latin typeface="Trebuchet MS"/>
                <a:ea typeface="Trebuchet MS"/>
                <a:cs typeface="Trebuchet MS"/>
                <a:sym typeface="Trebuchet MS"/>
              </a:rPr>
              <a:t>PREGHIERA</a:t>
            </a:r>
            <a:endParaRPr b="0" i="0" sz="7900" u="none" cap="none" strike="noStrike">
              <a:solidFill>
                <a:srgbClr val="4A86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AS logo.png" id="150" name="Google Shape;15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0186" y="366315"/>
            <a:ext cx="1836000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51" name="Google Shape;15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97023" y="195440"/>
            <a:ext cx="1835075" cy="100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"/>
          <p:cNvSpPr txBox="1"/>
          <p:nvPr>
            <p:ph idx="1" type="subTitle"/>
          </p:nvPr>
        </p:nvSpPr>
        <p:spPr>
          <a:xfrm>
            <a:off x="888926" y="3735750"/>
            <a:ext cx="4216200" cy="10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00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b="1" lang="en-US" sz="2200">
                <a:solidFill>
                  <a:srgbClr val="4A86E8"/>
                </a:solidFill>
              </a:rPr>
              <a:t>INCONTRO 26/04/2024</a:t>
            </a:r>
            <a:endParaRPr b="1" sz="2200">
              <a:solidFill>
                <a:srgbClr val="4A86E8"/>
              </a:solidFill>
            </a:endParaRPr>
          </a:p>
          <a:p>
            <a:pPr indent="-3200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AS logo.png" id="158" name="Google Shape;158;g2cf76839dac_0_1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8448" y="188640"/>
            <a:ext cx="1836000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59" name="Google Shape;159;g2cf76839dac_0_1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8448" y="5589240"/>
            <a:ext cx="1835075" cy="100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2cf76839dac_0_143"/>
          <p:cNvSpPr txBox="1"/>
          <p:nvPr/>
        </p:nvSpPr>
        <p:spPr>
          <a:xfrm>
            <a:off x="1236975" y="6008125"/>
            <a:ext cx="4544100" cy="5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https://www.youtube.com/watch?v=kawg06UXEvg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1" name="Google Shape;161;g2cf76839dac_0_1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0025" y="281275"/>
            <a:ext cx="8592197" cy="530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67de789b45_0_8"/>
          <p:cNvSpPr txBox="1"/>
          <p:nvPr>
            <p:ph idx="1" type="body"/>
          </p:nvPr>
        </p:nvSpPr>
        <p:spPr>
          <a:xfrm>
            <a:off x="148375" y="-1165498"/>
            <a:ext cx="9449100" cy="80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b="1">
              <a:solidFill>
                <a:srgbClr val="565656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b="1">
              <a:solidFill>
                <a:srgbClr val="565656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b="1">
              <a:solidFill>
                <a:srgbClr val="565656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b="1" lang="en-US">
                <a:solidFill>
                  <a:srgbClr val="56565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1">
              <a:solidFill>
                <a:srgbClr val="565656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b="1">
              <a:solidFill>
                <a:srgbClr val="565656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b="1" lang="en-US">
                <a:solidFill>
                  <a:srgbClr val="56565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 quel tempo, Gesù disse ai suoi discepoli: «Come il Padre ha amato me, anche io ho amato voi. Rimanete nel mio amore. Se osserverete i miei comandamenti, rimarrete nel mio amore, come io ho osservato i comandamenti del Padre mio e rimango nel suo amore. Vi ho detto queste cose perché la mia gioia sia in voi e la vostra gioia sia piena.</a:t>
            </a:r>
            <a:endParaRPr b="1">
              <a:solidFill>
                <a:srgbClr val="565656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b="1" lang="en-US">
                <a:solidFill>
                  <a:srgbClr val="56565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Questo è il mio comandamento: che vi amiate gli uni gli altri come io ho amato voi. Nessuno ha un amore più grande di questo: dare la sua vita per i propri amici. Voi siete miei amici, se fate ciò che io vi comando. Non vi chiamo più servi, perché il servo non sa quello che fa il suo padrone; ma vi ho chiamato amici, perché tutto ciò che ho udito dal Padre mio l’ho fatto conoscere a voi.</a:t>
            </a:r>
            <a:endParaRPr b="1">
              <a:solidFill>
                <a:srgbClr val="565656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b="1" lang="en-US">
                <a:solidFill>
                  <a:srgbClr val="56565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Non voi avete scelto me, ma io ho scelto voi e vi ho costituiti perché andiate e portiate frutto e il vostro frutto rimanga; perché tutto quello che chiederete al Padre nel mio nome, ve lo conceda. Questo vi comando: che vi amiate gli uni gli altri».</a:t>
            </a:r>
            <a:endParaRPr b="1">
              <a:solidFill>
                <a:srgbClr val="565656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b="1">
              <a:solidFill>
                <a:srgbClr val="565656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b="1" lang="en-US">
                <a:solidFill>
                  <a:srgbClr val="56565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Parola del Signore</a:t>
            </a:r>
            <a:endParaRPr b="1">
              <a:solidFill>
                <a:srgbClr val="565656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g167de789b45_0_8"/>
          <p:cNvSpPr txBox="1"/>
          <p:nvPr>
            <p:ph type="title"/>
          </p:nvPr>
        </p:nvSpPr>
        <p:spPr>
          <a:xfrm flipH="1">
            <a:off x="148375" y="188649"/>
            <a:ext cx="81177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Dal vangelo secondo Giovanni</a:t>
            </a:r>
            <a:endParaRPr/>
          </a:p>
        </p:txBody>
      </p:sp>
      <p:pic>
        <p:nvPicPr>
          <p:cNvPr descr="GAS logo.png" id="169" name="Google Shape;169;g167de789b45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8448" y="188640"/>
            <a:ext cx="1836001" cy="936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70" name="Google Shape;170;g167de789b45_0_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8448" y="5589240"/>
            <a:ext cx="1835077" cy="10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8b9447367d_0_0"/>
          <p:cNvSpPr txBox="1"/>
          <p:nvPr>
            <p:ph idx="1" type="body"/>
          </p:nvPr>
        </p:nvSpPr>
        <p:spPr>
          <a:xfrm>
            <a:off x="964400" y="381000"/>
            <a:ext cx="8001000" cy="58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23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Gesù, sai, non è semplice «connettersi» con te, e ascoltare la tua Voce tra le tante che ascolto ogni giorno. </a:t>
            </a:r>
            <a:endParaRPr b="1" i="1" sz="23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23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Spesso mi fermo a sentire solo ciò che mi piace e rimango «scollegato» da te. </a:t>
            </a:r>
            <a:endParaRPr b="1" i="1" sz="23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23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 mie parole e i miei gesti non sempre esprimono la tua amorevolezza, anzi spesso feriscono chi mi sta attorno.</a:t>
            </a:r>
            <a:endParaRPr b="1" i="1" sz="23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23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Tu vuoi che ognuno di noi sia felice,</a:t>
            </a:r>
            <a:endParaRPr b="1" i="1" sz="23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23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insegnami perciò ad accogliere il tuo amore e aiutami a lasciarmi “potare” da te, come una vite, per dare il buon frutto, con il tuo esempio, un frutto di tenerezza e amorevolezza.</a:t>
            </a:r>
            <a:endParaRPr b="1" i="1" sz="23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67de789b45_0_0"/>
          <p:cNvSpPr txBox="1"/>
          <p:nvPr>
            <p:ph type="title"/>
          </p:nvPr>
        </p:nvSpPr>
        <p:spPr>
          <a:xfrm>
            <a:off x="1268909" y="769500"/>
            <a:ext cx="8094000" cy="30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US"/>
              <a:t>VOGLIO ESSERE COME TE</a:t>
            </a:r>
            <a:endParaRPr b="1"/>
          </a:p>
        </p:txBody>
      </p:sp>
      <p:pic>
        <p:nvPicPr>
          <p:cNvPr descr="GAS logo.png" id="183" name="Google Shape;183;g167de789b45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8448" y="188640"/>
            <a:ext cx="1836001" cy="936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84" name="Google Shape;184;g167de789b45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8448" y="5589240"/>
            <a:ext cx="1835077" cy="10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167de789b45_0_0"/>
          <p:cNvPicPr preferRelativeResize="0"/>
          <p:nvPr/>
        </p:nvPicPr>
        <p:blipFill rotWithShape="1">
          <a:blip r:embed="rId5">
            <a:alphaModFix/>
          </a:blip>
          <a:srcRect b="4641" l="0" r="0" t="0"/>
          <a:stretch/>
        </p:blipFill>
        <p:spPr>
          <a:xfrm>
            <a:off x="5180200" y="1657725"/>
            <a:ext cx="3043825" cy="401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167de789b45_0_0"/>
          <p:cNvPicPr preferRelativeResize="0"/>
          <p:nvPr/>
        </p:nvPicPr>
        <p:blipFill rotWithShape="1">
          <a:blip r:embed="rId6">
            <a:alphaModFix/>
          </a:blip>
          <a:srcRect b="6681" l="0" r="0" t="0"/>
          <a:stretch/>
        </p:blipFill>
        <p:spPr>
          <a:xfrm>
            <a:off x="1502425" y="1657725"/>
            <a:ext cx="3043825" cy="3931521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167de789b45_0_0"/>
          <p:cNvSpPr txBox="1"/>
          <p:nvPr/>
        </p:nvSpPr>
        <p:spPr>
          <a:xfrm>
            <a:off x="408875" y="5589250"/>
            <a:ext cx="9830400" cy="10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faccettatura">
  <a:themeElements>
    <a:clrScheme name="Equinozio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2019-11-13T15:17:43Z</dcterms:created>
  <dc:creator>Davide Righele</dc:creator>
</cp:coreProperties>
</file>