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6858000" cx="12192000"/>
  <p:notesSz cx="6858000" cy="9144000"/>
  <p:embeddedFontLst>
    <p:embeddedFont>
      <p:font typeface="Montserrat"/>
      <p:regular r:id="rId19"/>
      <p:bold r:id="rId20"/>
      <p:italic r:id="rId21"/>
      <p:boldItalic r:id="rId22"/>
    </p:embeddedFont>
    <p:embeddedFont>
      <p:font typeface="Pacifico"/>
      <p:regular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  <p:ext uri="GoogleSlidesCustomDataVersion2">
      <go:slidesCustomData xmlns:go="http://customooxmlschemas.google.com/" r:id="rId24" roundtripDataSignature="AMtx7mjauWT8XuxAbHKO2Oc3M+zKe1Fr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Montserrat-bold.fntdata"/><Relationship Id="rId11" Type="http://schemas.openxmlformats.org/officeDocument/2006/relationships/slide" Target="slides/slide6.xml"/><Relationship Id="rId22" Type="http://schemas.openxmlformats.org/officeDocument/2006/relationships/font" Target="fonts/Montserrat-boldItalic.fntdata"/><Relationship Id="rId10" Type="http://schemas.openxmlformats.org/officeDocument/2006/relationships/slide" Target="slides/slide5.xml"/><Relationship Id="rId21" Type="http://schemas.openxmlformats.org/officeDocument/2006/relationships/font" Target="fonts/Montserrat-italic.fntdata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font" Target="fonts/Pacifico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Montserrat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5" name="Google Shape;14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Autofinanziamento con torte</a:t>
            </a:r>
            <a:endParaRPr/>
          </a:p>
        </p:txBody>
      </p:sp>
      <p:sp>
        <p:nvSpPr>
          <p:cNvPr id="146" name="Google Shape;14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27e525f1ba_0_9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g327e525f1ba_0_9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1" name="Google Shape;251;g327e525f1ba_0_9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27e525f1ba_0_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0" name="Google Shape;260;g327e525f1ba_0_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1" name="Google Shape;261;g327e525f1ba_0_1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327e525f1ba_0_6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g327e525f1ba_0_6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2" name="Google Shape;272;g327e525f1ba_0_6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27e525f1ba_0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g327e525f1ba_0_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3" name="Google Shape;283;g327e525f1ba_0_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2cf76839dac_0_1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5" name="Google Shape;155;g2cf76839dac_0_14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6" name="Google Shape;156;g2cf76839dac_0_14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27e525f1ba_0_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327e525f1ba_0_3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71" name="Google Shape;171;g327e525f1ba_0_3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27e525f1ba_0_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g327e525f1ba_0_3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85" name="Google Shape;185;g327e525f1ba_0_3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g327e525f1ba_0_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g327e525f1ba_0_4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8" name="Google Shape;198;g327e525f1ba_0_4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27e525f1ba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7" name="Google Shape;207;g327e525f1ba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8" name="Google Shape;208;g327e525f1ba_0_2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27e525f1ba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g327e525f1ba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8" name="Google Shape;218;g327e525f1ba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27e525f1ba_0_8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8" name="Google Shape;228;g327e525f1ba_0_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29" name="Google Shape;229;g327e525f1ba_0_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27e525f1ba_0_8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0" name="Google Shape;240;g327e525f1ba_0_8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41" name="Google Shape;241;g327e525f1ba_0_8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 showMasterSp="0" type="title">
  <p:cSld name="TITL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Google Shape;28;p5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" name="Google Shape;29;p5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0" name="Google Shape;30;p5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5098"/>
              </a:schemeClr>
            </a:solidFill>
            <a:ln>
              <a:noFill/>
            </a:ln>
          </p:spPr>
        </p:sp>
        <p:sp>
          <p:nvSpPr>
            <p:cNvPr id="31" name="Google Shape;31;p5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32" name="Google Shape;32;p5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6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" name="Google Shape;33;p5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5098"/>
              </a:srgbClr>
            </a:solidFill>
            <a:ln>
              <a:noFill/>
            </a:ln>
          </p:spPr>
        </p:sp>
        <p:sp>
          <p:nvSpPr>
            <p:cNvPr id="34" name="Google Shape;34;p5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5098"/>
              </a:srgbClr>
            </a:solidFill>
            <a:ln>
              <a:noFill/>
            </a:ln>
          </p:spPr>
        </p:sp>
        <p:sp>
          <p:nvSpPr>
            <p:cNvPr id="35" name="Google Shape;35;p5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</p:sp>
        <p:sp>
          <p:nvSpPr>
            <p:cNvPr id="36" name="Google Shape;36;p5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Google Shape;37;p5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8" name="Google Shape;38;p5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0" name="Google Shape;40;p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2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2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9" name="Google Shape;99;p12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100" name="Google Shape;100;p1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sottotitolo">
  <p:cSld name="Titolo e sottotitolo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3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6" name="Google Shape;106;p1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cheda nome">
  <p:cSld name="Scheda nome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5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2" name="Google Shape;112;p1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cheda nome citazione">
  <p:cSld name="Scheda nome citazione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6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8" name="Google Shape;118;p16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1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" name="Google Shape;122;p16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16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o o falso">
  <p:cSld name="Vero o falso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7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7" name="Google Shape;127;p17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8" name="Google Shape;128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8"/>
          <p:cNvSpPr txBox="1"/>
          <p:nvPr>
            <p:ph idx="1" type="body"/>
          </p:nvPr>
        </p:nvSpPr>
        <p:spPr>
          <a:xfrm rot="5400000">
            <a:off x="3035282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4" name="Google Shape;134;p1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9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9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0" name="Google Shape;140;p1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1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4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6" name="Google Shape;46;p4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itazione con didascalia">
  <p:cSld name="Citazione con didascalia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0" name="Google Shape;60;p1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-US" sz="8000" u="none" cap="none" strike="noStrike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b="0" i="0" sz="1800" u="none" cap="none" strike="noStrike">
              <a:solidFill>
                <a:srgbClr val="BFE47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7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7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8" name="Google Shape;68;p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8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74" name="Google Shape;74;p8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5" name="Google Shape;75;p8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76" name="Google Shape;76;p8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7" name="Google Shape;77;p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1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92" name="Google Shape;92;p11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93" name="Google Shape;93;p1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Google Shape;11;p3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3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" name="Google Shape;13;p3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5098"/>
              </a:schemeClr>
            </a:solidFill>
            <a:ln>
              <a:noFill/>
            </a:ln>
          </p:spPr>
        </p:sp>
        <p:sp>
          <p:nvSpPr>
            <p:cNvPr id="14" name="Google Shape;14;p3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5" name="Google Shape;15;p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67058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Google Shape;16;p3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5098"/>
              </a:srgbClr>
            </a:solidFill>
            <a:ln>
              <a:noFill/>
            </a:ln>
          </p:spPr>
        </p:sp>
        <p:sp>
          <p:nvSpPr>
            <p:cNvPr id="17" name="Google Shape;17;p3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5098"/>
              </a:srgbClr>
            </a:solidFill>
            <a:ln>
              <a:noFill/>
            </a:ln>
          </p:spPr>
        </p:sp>
        <p:sp>
          <p:nvSpPr>
            <p:cNvPr id="18" name="Google Shape;18;p3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0000"/>
              </a:schemeClr>
            </a:solidFill>
            <a:ln>
              <a:noFill/>
            </a:ln>
          </p:spPr>
        </p:sp>
        <p:sp>
          <p:nvSpPr>
            <p:cNvPr id="19" name="Google Shape;19;p3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Google Shape;21;p3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5" name="Google Shape;25;p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hyperlink" Target="http://drive.google.com/file/d/13ZN0cuBTOq0EQZzXKe631Oarh77dYIEP/view" TargetMode="External"/><Relationship Id="rId6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7.jpg"/><Relationship Id="rId6" Type="http://schemas.openxmlformats.org/officeDocument/2006/relationships/image" Target="../media/image3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41.png"/><Relationship Id="rId6" Type="http://schemas.openxmlformats.org/officeDocument/2006/relationships/image" Target="../media/image29.jpg"/><Relationship Id="rId7" Type="http://schemas.openxmlformats.org/officeDocument/2006/relationships/image" Target="../media/image2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6.png"/><Relationship Id="rId6" Type="http://schemas.openxmlformats.org/officeDocument/2006/relationships/image" Target="../media/image31.png"/><Relationship Id="rId7" Type="http://schemas.openxmlformats.org/officeDocument/2006/relationships/image" Target="../media/image3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30.png"/></Relationships>
</file>

<file path=ppt/slides/_rels/slide2.xml.rels><?xml version="1.0" encoding="UTF-8" standalone="yes"?><Relationships xmlns="http://schemas.openxmlformats.org/package/2006/relationships"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9" Type="http://schemas.openxmlformats.org/officeDocument/2006/relationships/image" Target="../media/image12.png"/><Relationship Id="rId5" Type="http://schemas.openxmlformats.org/officeDocument/2006/relationships/image" Target="../media/image5.png"/><Relationship Id="rId6" Type="http://schemas.openxmlformats.org/officeDocument/2006/relationships/image" Target="../media/image17.png"/><Relationship Id="rId7" Type="http://schemas.openxmlformats.org/officeDocument/2006/relationships/image" Target="../media/image33.png"/><Relationship Id="rId8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.png"/><Relationship Id="rId6" Type="http://schemas.openxmlformats.org/officeDocument/2006/relationships/image" Target="../media/image11.png"/><Relationship Id="rId7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9" Type="http://schemas.openxmlformats.org/officeDocument/2006/relationships/image" Target="../media/image15.png"/><Relationship Id="rId5" Type="http://schemas.openxmlformats.org/officeDocument/2006/relationships/image" Target="../media/image8.png"/><Relationship Id="rId6" Type="http://schemas.openxmlformats.org/officeDocument/2006/relationships/image" Target="../media/image6.png"/><Relationship Id="rId7" Type="http://schemas.openxmlformats.org/officeDocument/2006/relationships/image" Target="../media/image9.png"/><Relationship Id="rId8" Type="http://schemas.openxmlformats.org/officeDocument/2006/relationships/image" Target="../media/image1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2.png"/><Relationship Id="rId6" Type="http://schemas.openxmlformats.org/officeDocument/2006/relationships/image" Target="../media/image2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0.png"/><Relationship Id="rId6" Type="http://schemas.openxmlformats.org/officeDocument/2006/relationships/image" Target="../media/image2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8.png"/><Relationship Id="rId6" Type="http://schemas.openxmlformats.org/officeDocument/2006/relationships/image" Target="../media/image32.png"/><Relationship Id="rId7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24.png"/><Relationship Id="rId6" Type="http://schemas.openxmlformats.org/officeDocument/2006/relationships/image" Target="../media/image36.jpg"/><Relationship Id="rId7" Type="http://schemas.openxmlformats.org/officeDocument/2006/relationships/image" Target="../media/image39.jpg"/><Relationship Id="rId8" Type="http://schemas.openxmlformats.org/officeDocument/2006/relationships/image" Target="../media/image3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14.jpg"/><Relationship Id="rId5" Type="http://schemas.openxmlformats.org/officeDocument/2006/relationships/image" Target="../media/image38.jpg"/><Relationship Id="rId6" Type="http://schemas.openxmlformats.org/officeDocument/2006/relationships/image" Target="../media/image4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"/>
          <p:cNvSpPr txBox="1"/>
          <p:nvPr/>
        </p:nvSpPr>
        <p:spPr>
          <a:xfrm rot="175">
            <a:off x="1453650" y="616750"/>
            <a:ext cx="5901000" cy="207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0"/>
              <a:buFont typeface="Arial"/>
              <a:buNone/>
            </a:pPr>
            <a:r>
              <a:rPr lang="en-US" sz="4300">
                <a:solidFill>
                  <a:srgbClr val="FF0000"/>
                </a:solidFill>
                <a:latin typeface="Pacifico"/>
                <a:ea typeface="Pacifico"/>
                <a:cs typeface="Pacifico"/>
                <a:sym typeface="Pacifico"/>
              </a:rPr>
              <a:t>ATTESI DAL </a:t>
            </a:r>
            <a:endParaRPr sz="4300">
              <a:solidFill>
                <a:srgbClr val="FF0000"/>
              </a:solidFill>
              <a:latin typeface="Pacifico"/>
              <a:ea typeface="Pacifico"/>
              <a:cs typeface="Pacifico"/>
              <a:sym typeface="Pacific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0"/>
              <a:buFont typeface="Arial"/>
              <a:buNone/>
            </a:pPr>
            <a:r>
              <a:t/>
            </a:r>
            <a:endParaRPr sz="4300">
              <a:solidFill>
                <a:srgbClr val="FF0000"/>
              </a:solidFill>
              <a:latin typeface="Pacifico"/>
              <a:ea typeface="Pacifico"/>
              <a:cs typeface="Pacifico"/>
              <a:sym typeface="Pacific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500"/>
              <a:buFont typeface="Arial"/>
              <a:buNone/>
            </a:pPr>
            <a:r>
              <a:rPr lang="en-US" sz="4300">
                <a:solidFill>
                  <a:srgbClr val="FF0000"/>
                </a:solidFill>
                <a:latin typeface="Pacifico"/>
                <a:ea typeface="Pacifico"/>
                <a:cs typeface="Pacifico"/>
                <a:sym typeface="Pacifico"/>
              </a:rPr>
              <a:t> 				TUO AMORE</a:t>
            </a:r>
            <a:endParaRPr i="0" sz="4300" u="none" cap="none" strike="noStrike">
              <a:solidFill>
                <a:srgbClr val="FF00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  <p:pic>
        <p:nvPicPr>
          <p:cNvPr descr="GAS logo.png" id="149" name="Google Shape;149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235436" y="131115"/>
            <a:ext cx="1836000" cy="93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"/>
          <p:cNvSpPr txBox="1"/>
          <p:nvPr>
            <p:ph idx="1" type="subTitle"/>
          </p:nvPr>
        </p:nvSpPr>
        <p:spPr>
          <a:xfrm>
            <a:off x="888926" y="3735750"/>
            <a:ext cx="4216200" cy="109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2004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rPr b="1" lang="en-US" sz="2200">
                <a:solidFill>
                  <a:srgbClr val="4A86E8"/>
                </a:solidFill>
              </a:rPr>
              <a:t>INCONTRO 01/11/25</a:t>
            </a:r>
            <a:endParaRPr b="1" sz="2200">
              <a:solidFill>
                <a:srgbClr val="4A86E8"/>
              </a:solidFill>
            </a:endParaRPr>
          </a:p>
          <a:p>
            <a:pPr indent="-32004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40"/>
              <a:buNone/>
            </a:pPr>
            <a:r>
              <a:t/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51" name="Google Shape;15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20175" y="2528075"/>
            <a:ext cx="7604876" cy="353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" title="GIULLARE DEI CAMPI　イタリア語.mp3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223836" y="152400"/>
            <a:ext cx="457200" cy="45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53" name="Google Shape;253;g327e525f1ba_0_9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327e525f1ba_0_9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g327e525f1ba_0_94"/>
          <p:cNvSpPr txBox="1"/>
          <p:nvPr/>
        </p:nvSpPr>
        <p:spPr>
          <a:xfrm>
            <a:off x="152400" y="152400"/>
            <a:ext cx="59436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highlight>
                  <a:srgbClr val="00FF00"/>
                </a:highlight>
                <a:latin typeface="Montserrat"/>
                <a:ea typeface="Montserrat"/>
                <a:cs typeface="Montserrat"/>
                <a:sym typeface="Montserrat"/>
              </a:rPr>
              <a:t>!!!!FESTA DI DON BOSCO!!!!</a:t>
            </a:r>
            <a:endParaRPr sz="3500"/>
          </a:p>
        </p:txBody>
      </p:sp>
      <p:pic>
        <p:nvPicPr>
          <p:cNvPr id="256" name="Google Shape;256;g327e525f1ba_0_9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7950" y="2420775"/>
            <a:ext cx="2364426" cy="3152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g327e525f1ba_0_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167450" y="845750"/>
            <a:ext cx="3652075" cy="5166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63" name="Google Shape;263;g327e525f1ba_0_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g327e525f1ba_0_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65" name="Google Shape;265;g327e525f1ba_0_14"/>
          <p:cNvSpPr txBox="1"/>
          <p:nvPr/>
        </p:nvSpPr>
        <p:spPr>
          <a:xfrm>
            <a:off x="0" y="0"/>
            <a:ext cx="92856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chemeClr val="dk1"/>
                </a:solidFill>
                <a:highlight>
                  <a:srgbClr val="D5A6BD"/>
                </a:highlight>
                <a:latin typeface="Montserrat"/>
                <a:ea typeface="Montserrat"/>
                <a:cs typeface="Montserrat"/>
                <a:sym typeface="Montserrat"/>
              </a:rPr>
              <a:t>Attività 6: OGGI CREIAMO INSIEME UN DOMANI</a:t>
            </a:r>
            <a:endParaRPr sz="3100"/>
          </a:p>
        </p:txBody>
      </p:sp>
      <p:pic>
        <p:nvPicPr>
          <p:cNvPr id="266" name="Google Shape;266;g327e525f1ba_0_14"/>
          <p:cNvPicPr preferRelativeResize="0"/>
          <p:nvPr/>
        </p:nvPicPr>
        <p:blipFill rotWithShape="1">
          <a:blip r:embed="rId5">
            <a:alphaModFix/>
          </a:blip>
          <a:srcRect b="17958" l="0" r="9999" t="11559"/>
          <a:stretch/>
        </p:blipFill>
        <p:spPr>
          <a:xfrm>
            <a:off x="6236525" y="778100"/>
            <a:ext cx="3346799" cy="4157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g327e525f1ba_0_14"/>
          <p:cNvPicPr preferRelativeResize="0"/>
          <p:nvPr/>
        </p:nvPicPr>
        <p:blipFill rotWithShape="1">
          <a:blip r:embed="rId6">
            <a:alphaModFix/>
          </a:blip>
          <a:srcRect b="46106" l="0" r="0" t="5761"/>
          <a:stretch/>
        </p:blipFill>
        <p:spPr>
          <a:xfrm>
            <a:off x="141800" y="778100"/>
            <a:ext cx="4856697" cy="4157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g327e525f1ba_0_14"/>
          <p:cNvPicPr preferRelativeResize="0"/>
          <p:nvPr/>
        </p:nvPicPr>
        <p:blipFill rotWithShape="1">
          <a:blip r:embed="rId7">
            <a:alphaModFix/>
          </a:blip>
          <a:srcRect b="0" l="35954" r="13504" t="0"/>
          <a:stretch/>
        </p:blipFill>
        <p:spPr>
          <a:xfrm rot="-5400000">
            <a:off x="4726887" y="3141390"/>
            <a:ext cx="1542549" cy="5428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74" name="Google Shape;274;g327e525f1ba_0_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g327e525f1ba_0_6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g327e525f1ba_0_62"/>
          <p:cNvSpPr txBox="1"/>
          <p:nvPr/>
        </p:nvSpPr>
        <p:spPr>
          <a:xfrm>
            <a:off x="0" y="0"/>
            <a:ext cx="85182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00">
                <a:solidFill>
                  <a:schemeClr val="dk1"/>
                </a:solidFill>
                <a:highlight>
                  <a:srgbClr val="B4A7D6"/>
                </a:highlight>
                <a:latin typeface="Montserrat"/>
                <a:ea typeface="Montserrat"/>
                <a:cs typeface="Montserrat"/>
                <a:sym typeface="Montserrat"/>
              </a:rPr>
              <a:t>Attività 7: CHE PROGETTI E SPERANZE HAI?</a:t>
            </a:r>
            <a:endParaRPr sz="3100"/>
          </a:p>
        </p:txBody>
      </p:sp>
      <p:pic>
        <p:nvPicPr>
          <p:cNvPr id="277" name="Google Shape;277;g327e525f1ba_0_6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29925" y="896050"/>
            <a:ext cx="3988276" cy="26635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327e525f1ba_0_6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51700" y="3870639"/>
            <a:ext cx="3988275" cy="2987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327e525f1ba_0_6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62250" y="936000"/>
            <a:ext cx="3572220" cy="380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85" name="Google Shape;285;g327e525f1ba_0_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g327e525f1ba_0_6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g327e525f1ba_0_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36275" y="1124650"/>
            <a:ext cx="5580950" cy="558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g327e525f1ba_0_69"/>
          <p:cNvSpPr txBox="1"/>
          <p:nvPr/>
        </p:nvSpPr>
        <p:spPr>
          <a:xfrm>
            <a:off x="0" y="0"/>
            <a:ext cx="11199000" cy="144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  <a:highlight>
                  <a:srgbClr val="A2C4C9"/>
                </a:highlight>
                <a:latin typeface="Montserrat"/>
                <a:ea typeface="Montserrat"/>
                <a:cs typeface="Montserrat"/>
                <a:sym typeface="Montserrat"/>
              </a:rPr>
              <a:t>Conclusione: ATTESI </a:t>
            </a:r>
            <a:endParaRPr sz="3800">
              <a:solidFill>
                <a:schemeClr val="dk1"/>
              </a:solidFill>
              <a:highlight>
                <a:srgbClr val="A2C4C9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>
                <a:solidFill>
                  <a:schemeClr val="dk1"/>
                </a:solidFill>
                <a:highlight>
                  <a:srgbClr val="A2C4C9"/>
                </a:highlight>
                <a:latin typeface="Montserrat"/>
                <a:ea typeface="Montserrat"/>
                <a:cs typeface="Montserrat"/>
                <a:sym typeface="Montserrat"/>
              </a:rPr>
              <a:t>DAL SUO AMORE</a:t>
            </a:r>
            <a:endParaRPr sz="4000"/>
          </a:p>
        </p:txBody>
      </p:sp>
    </p:spTree>
  </p:cSld>
  <p:clrMapOvr>
    <a:masterClrMapping/>
  </p:clrMapOvr>
  <p:transition spd="med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158" name="Google Shape;158;g2cf76839dac_0_1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g2cf76839dac_0_1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g2cf76839dac_0_1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-671298">
            <a:off x="500996" y="181348"/>
            <a:ext cx="2141582" cy="27807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g2cf76839dac_0_14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92000" y="3701500"/>
            <a:ext cx="6617415" cy="3143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g2cf76839dac_0_14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440400" y="983126"/>
            <a:ext cx="1836000" cy="2445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g2cf76839dac_0_1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951588">
            <a:off x="4079841" y="2027644"/>
            <a:ext cx="3000366" cy="1815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g2cf76839dac_0_14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-1036416">
            <a:off x="659405" y="2996357"/>
            <a:ext cx="1951715" cy="25678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g2cf76839dac_0_143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027425" y="0"/>
            <a:ext cx="2312125" cy="3618285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g2cf76839dac_0_143"/>
          <p:cNvSpPr txBox="1"/>
          <p:nvPr/>
        </p:nvSpPr>
        <p:spPr>
          <a:xfrm>
            <a:off x="6810925" y="5882850"/>
            <a:ext cx="2698500" cy="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…</a:t>
            </a:r>
            <a:r>
              <a:rPr b="0" i="0" lang="en-US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 tutto il pellegrinaggio  è preghiera silenziosa.</a:t>
            </a:r>
            <a:endParaRPr b="0" i="0" sz="1800" u="none" cap="none" strike="noStrike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67" name="Google Shape;167;g2cf76839dac_0_143"/>
          <p:cNvSpPr txBox="1"/>
          <p:nvPr/>
        </p:nvSpPr>
        <p:spPr>
          <a:xfrm>
            <a:off x="2284900" y="188650"/>
            <a:ext cx="4896300" cy="130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chemeClr val="dk1"/>
                </a:solidFill>
                <a:highlight>
                  <a:srgbClr val="EA9999"/>
                </a:highlight>
                <a:latin typeface="Montserrat"/>
                <a:ea typeface="Montserrat"/>
                <a:cs typeface="Montserrat"/>
                <a:sym typeface="Montserrat"/>
              </a:rPr>
              <a:t>Att 1: IN VIAGGIO, </a:t>
            </a:r>
            <a:endParaRPr sz="3400">
              <a:solidFill>
                <a:schemeClr val="dk1"/>
              </a:solidFill>
              <a:highlight>
                <a:srgbClr val="EA9999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chemeClr val="dk1"/>
                </a:solidFill>
                <a:highlight>
                  <a:srgbClr val="EA9999"/>
                </a:highlight>
                <a:latin typeface="Montserrat"/>
                <a:ea typeface="Montserrat"/>
                <a:cs typeface="Montserrat"/>
                <a:sym typeface="Montserrat"/>
              </a:rPr>
              <a:t>MA CON CHE ZAINO?</a:t>
            </a:r>
            <a:endParaRPr sz="3600"/>
          </a:p>
        </p:txBody>
      </p:sp>
    </p:spTree>
  </p:cSld>
  <p:clrMapOvr>
    <a:masterClrMapping/>
  </p:clrMapOvr>
  <p:transition spd="med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173" name="Google Shape;173;g327e525f1ba_0_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g327e525f1ba_0_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g327e525f1ba_0_30"/>
          <p:cNvSpPr txBox="1"/>
          <p:nvPr/>
        </p:nvSpPr>
        <p:spPr>
          <a:xfrm>
            <a:off x="0" y="0"/>
            <a:ext cx="57081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chemeClr val="dk1"/>
                </a:solidFill>
                <a:highlight>
                  <a:srgbClr val="F9CB9C"/>
                </a:highlight>
                <a:latin typeface="Montserrat"/>
                <a:ea typeface="Montserrat"/>
                <a:cs typeface="Montserrat"/>
                <a:sym typeface="Montserrat"/>
              </a:rPr>
              <a:t>Attività 2: UN CUORE IN MISSIONE</a:t>
            </a:r>
            <a:endParaRPr sz="2700"/>
          </a:p>
        </p:txBody>
      </p:sp>
      <p:pic>
        <p:nvPicPr>
          <p:cNvPr id="176" name="Google Shape;176;g327e525f1ba_0_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169521">
            <a:off x="5746325" y="1158347"/>
            <a:ext cx="3896075" cy="213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g327e525f1ba_0_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04582">
            <a:off x="527724" y="1123827"/>
            <a:ext cx="3378801" cy="2644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g327e525f1ba_0_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858150" y="3821353"/>
            <a:ext cx="5163148" cy="2903224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g327e525f1ba_0_30"/>
          <p:cNvSpPr txBox="1"/>
          <p:nvPr/>
        </p:nvSpPr>
        <p:spPr>
          <a:xfrm rot="1090881">
            <a:off x="7181234" y="683567"/>
            <a:ext cx="1757548" cy="3094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vagabondo</a:t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0" name="Google Shape;180;g327e525f1ba_0_30"/>
          <p:cNvSpPr txBox="1"/>
          <p:nvPr/>
        </p:nvSpPr>
        <p:spPr>
          <a:xfrm rot="-1136267">
            <a:off x="514269" y="925263"/>
            <a:ext cx="2226835" cy="3342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turista</a:t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1" name="Google Shape;181;g327e525f1ba_0_30"/>
          <p:cNvSpPr txBox="1"/>
          <p:nvPr/>
        </p:nvSpPr>
        <p:spPr>
          <a:xfrm>
            <a:off x="4098850" y="3369850"/>
            <a:ext cx="2649000" cy="45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pellegrino</a:t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mc:AlternateContent>
    <mc:Choice Requires="p14">
      <p:transition spd="med">
        <p14:gallery dir="l"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187" name="Google Shape;187;g327e525f1ba_0_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g327e525f1ba_0_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g327e525f1ba_0_36"/>
          <p:cNvSpPr txBox="1"/>
          <p:nvPr/>
        </p:nvSpPr>
        <p:spPr>
          <a:xfrm>
            <a:off x="0" y="0"/>
            <a:ext cx="47178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  <a:highlight>
                  <a:srgbClr val="FFE599"/>
                </a:highlight>
                <a:latin typeface="Montserrat"/>
                <a:ea typeface="Montserrat"/>
                <a:cs typeface="Montserrat"/>
                <a:sym typeface="Montserrat"/>
              </a:rPr>
              <a:t>Attività 3: BREAKING NEW</a:t>
            </a:r>
            <a:endParaRPr sz="2800"/>
          </a:p>
        </p:txBody>
      </p:sp>
      <p:pic>
        <p:nvPicPr>
          <p:cNvPr id="190" name="Google Shape;190;g327e525f1ba_0_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624028">
            <a:off x="1190824" y="1215140"/>
            <a:ext cx="21431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g327e525f1ba_0_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684764">
            <a:off x="3896614" y="1269315"/>
            <a:ext cx="2582946" cy="2582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g327e525f1ba_0_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990271">
            <a:off x="6466905" y="523265"/>
            <a:ext cx="2609850" cy="175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g327e525f1ba_0_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 rot="954399">
            <a:off x="6096005" y="4285501"/>
            <a:ext cx="28575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g327e525f1ba_0_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 rot="-472371">
            <a:off x="3137113" y="4450627"/>
            <a:ext cx="2615262" cy="1740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00" name="Google Shape;200;g327e525f1ba_0_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g327e525f1ba_0_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g327e525f1ba_0_42"/>
          <p:cNvSpPr txBox="1"/>
          <p:nvPr/>
        </p:nvSpPr>
        <p:spPr>
          <a:xfrm>
            <a:off x="0" y="0"/>
            <a:ext cx="9223800" cy="11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A4C2F4"/>
                </a:highlight>
                <a:latin typeface="Montserrat"/>
                <a:ea typeface="Montserrat"/>
                <a:cs typeface="Montserrat"/>
                <a:sym typeface="Montserrat"/>
              </a:rPr>
              <a:t>Attività 4: UN SORRIDENTE SGUARDO </a:t>
            </a:r>
            <a:endParaRPr sz="2800">
              <a:solidFill>
                <a:schemeClr val="dk1"/>
              </a:solidFill>
              <a:highlight>
                <a:srgbClr val="A4C2F4"/>
              </a:highlight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highlight>
                  <a:srgbClr val="A4C2F4"/>
                </a:highlight>
                <a:latin typeface="Montserrat"/>
                <a:ea typeface="Montserrat"/>
                <a:cs typeface="Montserrat"/>
                <a:sym typeface="Montserrat"/>
              </a:rPr>
              <a:t>AGLI ULTIMI</a:t>
            </a:r>
            <a:endParaRPr sz="3000"/>
          </a:p>
        </p:txBody>
      </p:sp>
      <p:pic>
        <p:nvPicPr>
          <p:cNvPr id="203" name="Google Shape;203;g327e525f1ba_0_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1275950"/>
            <a:ext cx="7772352" cy="3492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g327e525f1ba_0_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561104">
            <a:off x="7095648" y="1153775"/>
            <a:ext cx="2445498" cy="5441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10" name="Google Shape;210;g327e525f1ba_0_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g327e525f1ba_0_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g327e525f1ba_0_22"/>
          <p:cNvSpPr txBox="1"/>
          <p:nvPr/>
        </p:nvSpPr>
        <p:spPr>
          <a:xfrm>
            <a:off x="1284000" y="132950"/>
            <a:ext cx="4614900" cy="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00">
                <a:solidFill>
                  <a:schemeClr val="dk1"/>
                </a:solidFill>
                <a:highlight>
                  <a:srgbClr val="A2C4C9"/>
                </a:highlight>
                <a:latin typeface="Montserrat"/>
                <a:ea typeface="Montserrat"/>
                <a:cs typeface="Montserrat"/>
                <a:sym typeface="Montserrat"/>
              </a:rPr>
              <a:t>Campo: ancorati!</a:t>
            </a:r>
            <a:endParaRPr sz="3900">
              <a:solidFill>
                <a:schemeClr val="dk1"/>
              </a:solidFill>
              <a:highlight>
                <a:srgbClr val="A2C4C9"/>
              </a:highlight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13" name="Google Shape;213;g327e525f1ba_0_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58025" y="589600"/>
            <a:ext cx="3511301" cy="6026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g327e525f1ba_0_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6000" y="1124650"/>
            <a:ext cx="5779999" cy="4334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flip dir="l"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20" name="Google Shape;220;g327e525f1ba_0_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g327e525f1ba_0_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g327e525f1ba_0_6"/>
          <p:cNvSpPr txBox="1"/>
          <p:nvPr/>
        </p:nvSpPr>
        <p:spPr>
          <a:xfrm>
            <a:off x="152400" y="152400"/>
            <a:ext cx="5617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highlight>
                  <a:srgbClr val="00FF00"/>
                </a:highlight>
                <a:latin typeface="Montserrat"/>
                <a:ea typeface="Montserrat"/>
                <a:cs typeface="Montserrat"/>
                <a:sym typeface="Montserrat"/>
              </a:rPr>
              <a:t>Attività 5: MANO X MANO</a:t>
            </a:r>
            <a:endParaRPr sz="3500"/>
          </a:p>
        </p:txBody>
      </p:sp>
      <p:pic>
        <p:nvPicPr>
          <p:cNvPr id="223" name="Google Shape;223;g327e525f1ba_0_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2244523">
            <a:off x="7073175" y="1554551"/>
            <a:ext cx="3234018" cy="4312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g327e525f1ba_0_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925" y="845100"/>
            <a:ext cx="6596977" cy="49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g327e525f1ba_0_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234882">
            <a:off x="5482875" y="5116900"/>
            <a:ext cx="2952750" cy="1543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31" name="Google Shape;231;g327e525f1ba_0_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g327e525f1ba_0_8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1750" y="5461925"/>
            <a:ext cx="2312124" cy="13960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g327e525f1ba_0_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31800" y="4393830"/>
            <a:ext cx="3917775" cy="246417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g327e525f1ba_0_80"/>
          <p:cNvSpPr txBox="1"/>
          <p:nvPr/>
        </p:nvSpPr>
        <p:spPr>
          <a:xfrm>
            <a:off x="152400" y="152400"/>
            <a:ext cx="5617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highlight>
                  <a:srgbClr val="00FF00"/>
                </a:highlight>
                <a:latin typeface="Montserrat"/>
                <a:ea typeface="Montserrat"/>
                <a:cs typeface="Montserrat"/>
                <a:sym typeface="Montserrat"/>
              </a:rPr>
              <a:t>Essenza salesiana</a:t>
            </a:r>
            <a:endParaRPr sz="3500"/>
          </a:p>
        </p:txBody>
      </p:sp>
      <p:pic>
        <p:nvPicPr>
          <p:cNvPr id="235" name="Google Shape;235;g327e525f1ba_0_80"/>
          <p:cNvPicPr preferRelativeResize="0"/>
          <p:nvPr/>
        </p:nvPicPr>
        <p:blipFill rotWithShape="1">
          <a:blip r:embed="rId6">
            <a:alphaModFix/>
          </a:blip>
          <a:srcRect b="13397" l="12814" r="20859" t="0"/>
          <a:stretch/>
        </p:blipFill>
        <p:spPr>
          <a:xfrm>
            <a:off x="363250" y="966175"/>
            <a:ext cx="2582538" cy="4495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g327e525f1ba_0_80"/>
          <p:cNvPicPr preferRelativeResize="0"/>
          <p:nvPr/>
        </p:nvPicPr>
        <p:blipFill rotWithShape="1">
          <a:blip r:embed="rId7">
            <a:alphaModFix/>
          </a:blip>
          <a:srcRect b="36008" l="0" r="0" t="0"/>
          <a:stretch/>
        </p:blipFill>
        <p:spPr>
          <a:xfrm>
            <a:off x="4132550" y="152400"/>
            <a:ext cx="4971156" cy="42414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g327e525f1ba_0_80"/>
          <p:cNvPicPr preferRelativeResize="0"/>
          <p:nvPr/>
        </p:nvPicPr>
        <p:blipFill rotWithShape="1">
          <a:blip r:embed="rId8">
            <a:alphaModFix/>
          </a:blip>
          <a:srcRect b="9412" l="0" r="0" t="12278"/>
          <a:stretch/>
        </p:blipFill>
        <p:spPr>
          <a:xfrm rot="-5400000">
            <a:off x="2772338" y="3606962"/>
            <a:ext cx="2744425" cy="28653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AS logo.png" id="243" name="Google Shape;243;g327e525f1ba_0_8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8448" y="188640"/>
            <a:ext cx="1836000" cy="93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g327e525f1ba_0_8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6388" y="5672450"/>
            <a:ext cx="1963460" cy="1185549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g327e525f1ba_0_87"/>
          <p:cNvSpPr txBox="1"/>
          <p:nvPr/>
        </p:nvSpPr>
        <p:spPr>
          <a:xfrm>
            <a:off x="152400" y="152400"/>
            <a:ext cx="56175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300">
                <a:solidFill>
                  <a:schemeClr val="dk1"/>
                </a:solidFill>
                <a:highlight>
                  <a:srgbClr val="00FF00"/>
                </a:highlight>
                <a:latin typeface="Montserrat"/>
                <a:ea typeface="Montserrat"/>
                <a:cs typeface="Montserrat"/>
                <a:sym typeface="Montserrat"/>
              </a:rPr>
              <a:t>Promesse </a:t>
            </a:r>
            <a:endParaRPr sz="3500"/>
          </a:p>
        </p:txBody>
      </p:sp>
      <p:pic>
        <p:nvPicPr>
          <p:cNvPr id="246" name="Google Shape;246;g327e525f1ba_0_8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41000" y="845100"/>
            <a:ext cx="3716275" cy="4955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g327e525f1ba_0_8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459823" y="1265265"/>
            <a:ext cx="4071421" cy="54285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faccettatura">
  <a:themeElements>
    <a:clrScheme name="Equinozio">
      <a:dk1>
        <a:srgbClr val="000000"/>
      </a:dk1>
      <a:lt1>
        <a:srgbClr val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2019-11-13T15:17:43Z</dcterms:created>
  <dc:creator>Davide Righele</dc:creator>
</cp:coreProperties>
</file>