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40b193e0f3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340b193e0f3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40b193e0f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340b193e0f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40b193e0f3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40b193e0f3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40b193e0f3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40b193e0f3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340b193e0f3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340b193e0f3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40b193e0f3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340b193e0f3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40b193e0f3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40b193e0f3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340b193e0f3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340b193e0f3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340b193e0f3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340b193e0f3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FFEBC8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FF9900"/>
                </a:solidFill>
                <a:latin typeface="Verdana"/>
                <a:ea typeface="Verdana"/>
                <a:cs typeface="Verdana"/>
                <a:sym typeface="Verdana"/>
              </a:rPr>
              <a:t>         </a:t>
            </a:r>
            <a:r>
              <a:rPr b="1" lang="it">
                <a:solidFill>
                  <a:srgbClr val="FF9900"/>
                </a:solidFill>
                <a:latin typeface="Verdana"/>
                <a:ea typeface="Verdana"/>
                <a:cs typeface="Verdana"/>
                <a:sym typeface="Verdana"/>
              </a:rPr>
              <a:t>IL GREST</a:t>
            </a:r>
            <a:endParaRPr b="1">
              <a:solidFill>
                <a:srgbClr val="FF99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FF9900"/>
                </a:solidFill>
              </a:rPr>
              <a:t>GITE</a:t>
            </a:r>
            <a:endParaRPr b="1">
              <a:solidFill>
                <a:srgbClr val="FF9900"/>
              </a:solidFill>
            </a:endParaRPr>
          </a:p>
        </p:txBody>
      </p:sp>
      <p:sp>
        <p:nvSpPr>
          <p:cNvPr id="116" name="Google Shape;116;p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u="sng"/>
              <a:t>L’ANIMATORE DEVE FARE</a:t>
            </a:r>
            <a:endParaRPr u="sng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A MOVIELAND: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NON perdere di vista i bambini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NON lasciare i bambini da soli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assicurarsi che non perdano le loro cose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IN PISCINA: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rispettare i turni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tener d’occhio i bambini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it"/>
              <a:t>alle fine del turno controllare che tutti i bambini siano usciti dall’acqua</a:t>
            </a:r>
            <a:endParaRPr/>
          </a:p>
        </p:txBody>
      </p:sp>
      <p:sp>
        <p:nvSpPr>
          <p:cNvPr id="117" name="Google Shape;117;p22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u="sng"/>
              <a:t>L’ANIMATORE DEVE ESSERE</a:t>
            </a:r>
            <a:endParaRPr u="sng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attento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FF9900"/>
                </a:solidFill>
              </a:rPr>
              <a:t>ACCOGLIENZA</a:t>
            </a:r>
            <a:endParaRPr b="1">
              <a:solidFill>
                <a:srgbClr val="FF9900"/>
              </a:solidFill>
            </a:endParaRPr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L’ANIMATORE DEVE FARE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controllare i bambini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intrattenere i bambini prima di farli entrare in salone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far divertire i bambini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coinvolgere i bambini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aiutare i bambini a disporsi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divertirsi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L’ANIMATORE DEVE ESSERE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gioioso e pieno di energie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FF9900"/>
                </a:solidFill>
              </a:rPr>
              <a:t>STORIA</a:t>
            </a:r>
            <a:endParaRPr b="1">
              <a:solidFill>
                <a:srgbClr val="FF9900"/>
              </a:solidFill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u="sng"/>
              <a:t>L’ANIMATORE DEVE FARE</a:t>
            </a:r>
            <a:endParaRPr u="sng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non deve avere paura di sbagliare o dimenticare la battuta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coinvolgere i bambini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andare in mezzo ai bambini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fare ascoltare la storia ai bambini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divertirsi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interagire con i bambini, farli “urlare”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u="sng"/>
              <a:t>L’ANIMATORE DEVE ESSERE</a:t>
            </a:r>
            <a:endParaRPr u="sng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creativo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coinvolgente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FF9900"/>
                </a:solidFill>
              </a:rPr>
              <a:t>PREGHIERA</a:t>
            </a:r>
            <a:endParaRPr b="1">
              <a:solidFill>
                <a:srgbClr val="FF9900"/>
              </a:solidFill>
            </a:endParaRPr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u="sng"/>
              <a:t>L’ANIMATORE DEVE FARE</a:t>
            </a:r>
            <a:endParaRPr u="sng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far stare tranquilli i bambini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far partecipare i bambini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stare seduti vicino ai bambini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NON devono essere dietro le quinte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fare i balletti proposti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cantare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it"/>
              <a:t>NON usare il cellulare</a:t>
            </a:r>
            <a:endParaRPr/>
          </a:p>
        </p:txBody>
      </p:sp>
      <p:sp>
        <p:nvSpPr>
          <p:cNvPr id="75" name="Google Shape;75;p1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u="sng"/>
              <a:t>L’ANIMATORE DEVE ESSERE</a:t>
            </a:r>
            <a:endParaRPr u="sng"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it"/>
              <a:t>serio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FF9900"/>
                </a:solidFill>
              </a:rPr>
              <a:t>ATTIVITÀ</a:t>
            </a:r>
            <a:r>
              <a:rPr b="1" lang="it">
                <a:solidFill>
                  <a:srgbClr val="FF9900"/>
                </a:solidFill>
              </a:rPr>
              <a:t> IN SQUADRA</a:t>
            </a:r>
            <a:endParaRPr b="1">
              <a:solidFill>
                <a:srgbClr val="FF9900"/>
              </a:solidFill>
            </a:endParaRPr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u="sng"/>
              <a:t>L’ANIMATORE DEVE FARE</a:t>
            </a:r>
            <a:endParaRPr u="sng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attivare/stimolare i bambini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fare in modo che i bambini stiano bene in squadra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fare gioco di squadra con gli altri animatori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non fermarsi 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aiutarsi tra animatori = tutti fanno tutto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far svolgere a tutti l’attività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NON SI USA IL CELLULARE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u="sng"/>
              <a:t>L’ANIMATORE DEVE ESSERE</a:t>
            </a:r>
            <a:endParaRPr u="sng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coinvolgente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attivo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FF9900"/>
                </a:solidFill>
              </a:rPr>
              <a:t>MERENDA</a:t>
            </a:r>
            <a:endParaRPr b="1">
              <a:solidFill>
                <a:srgbClr val="FF9900"/>
              </a:solidFill>
            </a:endParaRPr>
          </a:p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u="sng"/>
              <a:t>L’ANIMATORE DEVE FARE</a:t>
            </a:r>
            <a:endParaRPr u="sng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NON devono entrare in stanza animatori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8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it" u="sng"/>
              <a:t>L’ANIMATORE DEVE ESSERE</a:t>
            </a:r>
            <a:endParaRPr u="sng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FF9900"/>
                </a:solidFill>
              </a:rPr>
              <a:t>GIOCHI</a:t>
            </a:r>
            <a:endParaRPr b="1">
              <a:solidFill>
                <a:srgbClr val="FF9900"/>
              </a:solidFill>
            </a:endParaRPr>
          </a:p>
        </p:txBody>
      </p:sp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u="sng"/>
              <a:t>L’ANIMATORE DEVE FARE</a:t>
            </a:r>
            <a:endParaRPr u="sng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stare in squadra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NON deve andare a parlare con altri amici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tenere in fila i bambini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NON disturbare gli aiuto-giochi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NON corrompere gli aiuto-giochi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NON imbrogliare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NON lamentarsi con gli aiuto-giochi ma andare dall’animatore responsabile (Leo Ross)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it"/>
              <a:t>caricare i bambini</a:t>
            </a:r>
            <a:endParaRPr/>
          </a:p>
        </p:txBody>
      </p:sp>
      <p:sp>
        <p:nvSpPr>
          <p:cNvPr id="96" name="Google Shape;96;p19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L’ANIMATORE DEVE ESSERE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it"/>
              <a:t>non troppo competitivo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FF9900"/>
                </a:solidFill>
              </a:rPr>
              <a:t>BRICOLAGE</a:t>
            </a:r>
            <a:endParaRPr b="1">
              <a:solidFill>
                <a:srgbClr val="FF9900"/>
              </a:solidFill>
            </a:endParaRPr>
          </a:p>
        </p:txBody>
      </p:sp>
      <p:sp>
        <p:nvSpPr>
          <p:cNvPr id="102" name="Google Shape;102;p20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u="sng"/>
              <a:t>L’ANIMATORE DEVE FARE</a:t>
            </a:r>
            <a:endParaRPr u="sng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far capire ai bambini cosa devono fare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NON dire ai bambini che quello che stanno facendo fa schifo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incoraggiare i bambini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imparare i bricolage durante la preparazione e arrivare quel giorno già preparati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it"/>
              <a:t>NON fare il lavoretto al posto loro</a:t>
            </a:r>
            <a:endParaRPr/>
          </a:p>
        </p:txBody>
      </p:sp>
      <p:sp>
        <p:nvSpPr>
          <p:cNvPr id="103" name="Google Shape;103;p20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u="sng"/>
              <a:t>L’ANIMATORE DEVE ESSERE</a:t>
            </a:r>
            <a:endParaRPr u="sng"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it"/>
              <a:t>paziente e disponibile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FF9900"/>
                </a:solidFill>
              </a:rPr>
              <a:t>MESSA FINALE</a:t>
            </a:r>
            <a:endParaRPr b="1">
              <a:solidFill>
                <a:srgbClr val="FF9900"/>
              </a:solidFill>
            </a:endParaRPr>
          </a:p>
        </p:txBody>
      </p:sp>
      <p:sp>
        <p:nvSpPr>
          <p:cNvPr id="109" name="Google Shape;109;p21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u="sng"/>
              <a:t>L’ANIMATORE DEVE FARE</a:t>
            </a:r>
            <a:endParaRPr u="sng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NON chiacchierare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it"/>
              <a:t>stare in silenzio e far stare in silenzio i bambini</a:t>
            </a:r>
            <a:endParaRPr/>
          </a:p>
        </p:txBody>
      </p:sp>
      <p:sp>
        <p:nvSpPr>
          <p:cNvPr id="110" name="Google Shape;110;p21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it" u="sng"/>
              <a:t>L’ANIMATORE DEVE ESSERE</a:t>
            </a:r>
            <a:endParaRPr u="sng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