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embeddedFontLst>
    <p:embeddedFont>
      <p:font typeface="Lobster" panose="00000500000000000000" pitchFamily="2" charset="0"/>
      <p:regular r:id="rId8"/>
    </p:embeddedFont>
    <p:embeddedFont>
      <p:font typeface="Noto Sans" panose="020B0502040504020204" pitchFamily="34" charset="0"/>
      <p:regular r:id="rId9"/>
    </p:embeddedFont>
    <p:embeddedFont>
      <p:font typeface="Pacifico" panose="00000500000000000000" pitchFamily="2" charset="0"/>
      <p:regular r:id="rId10"/>
    </p:embeddedFont>
    <p:embeddedFont>
      <p:font typeface="Trebuchet MS" panose="020B0603020202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iJ2BkAO1Ml4s3nGST48tYtLWPKJ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derico Montagn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427"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comments/comment1.xml><?xml version="1.0" encoding="utf-8"?>
<p:cmLst xmlns:a="http://schemas.openxmlformats.org/drawingml/2006/main" xmlns:r="http://schemas.openxmlformats.org/officeDocument/2006/relationships" xmlns:p="http://schemas.openxmlformats.org/presentationml/2006/main">
  <p:cm authorId="0" dt="2024-10-21T18:44:10.429" idx="1">
    <p:pos x="6000" y="0"/>
    <p:text>11Disse ancora: «Un uomo aveva due figli. 12Il più giovane dei due disse al padre: «Padre, dammi la parte di patrimonio che mi spetta». Ed egli divise tra loro le sue sostanze. 13Pochi giorni dopo, il figlio più giovane, raccolte tutte le sue cose, partì per un paese lontano e là sperperò il suo patrimonio vivendo in modo dissoluto. 14Quando ebbe speso tutto, sopraggiunse in quel paese una grande carestia ed egli cominciò a trovarsi nel bisogno. 15Allora andò a mettersi al servizio di uno degli abitanti di quella regione, che lo mandò nei suoi campi a pascolare i porci. 16Avrebbe voluto saziarsi con le carrube di cui si nutrivano i porci; ma nessuno gli dava nulla. 17Allora ritornò in sé e disse: «Quanti salariati di mio padre hanno pane in abbondanza e io qui muoio di fame! 18Mi alzerò, andrò da mio padre e gli dirò: Padre, ho peccato verso il Cielo e davanti a te; 19non sono più degno di essere chiamato tuo figlio. Trattami come uno dei tuoi salariati». 20Si alzò e tornò da suo padre.
Quando era ancora lontano, suo padre lo vide, ebbe compassione, gli corse incontro, gli si gettò al collo e lo baciò. 21Il figlio gli disse: «Padre, ho peccato verso il Cielo e davanti a te; non sono più degno di essere chiamato tuo figlio». 22Ma il padre disse ai servi: «Presto, portate qui il vestito più bello e fateglielo indossare, mettetegli l'anello al dito e i sandali ai piedi. 23Prendete il vitello grasso, ammazzatelo, mangiamo e facciamo festa, 24perché questo mio figlio era morto ed è tornato in vita, era perduto ed è stato ritrovato». E cominciarono a far festa.
25Il figlio maggiore si trovava nei campi. Al ritorno, quando fu vicino a casa, udì la musica e le danze; 26chiamò uno dei servi e gli domandò che cosa fosse tutto questo. 27Quello gli rispose: «Tuo fratello è qui e tuo padre ha fatto ammazzare il vitello grasso, perché lo ha riavuto sano e salvo». 28Egli si indignò, e non voleva entrare. Suo padre allora uscì a supplicarlo. 29Ma egli rispose a suo padre: «Ecco, io ti servo da tanti anni e non ho mai disobbedit</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XokrOpQ"/>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Autofinanziamento con torte</a:t>
            </a:r>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cf76839dac_0_1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g2cf76839dac_0_1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g2cf76839dac_0_1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67de789b45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167de789b45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g167de789b45_0_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8b9447367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g28b9447367d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28b9447367d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67de789b4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167de789b45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g167de789b45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a titolo" type="title">
  <p:cSld name="TITLE">
    <p:spTree>
      <p:nvGrpSpPr>
        <p:cNvPr id="1" name="Shape 26"/>
        <p:cNvGrpSpPr/>
        <p:nvPr/>
      </p:nvGrpSpPr>
      <p:grpSpPr>
        <a:xfrm>
          <a:off x="0" y="0"/>
          <a:ext cx="0" cy="0"/>
          <a:chOff x="0" y="0"/>
          <a:chExt cx="0" cy="0"/>
        </a:xfrm>
      </p:grpSpPr>
      <p:grpSp>
        <p:nvGrpSpPr>
          <p:cNvPr id="27" name="Google Shape;27;p5"/>
          <p:cNvGrpSpPr/>
          <p:nvPr/>
        </p:nvGrpSpPr>
        <p:grpSpPr>
          <a:xfrm>
            <a:off x="0" y="-8467"/>
            <a:ext cx="12192000" cy="6866467"/>
            <a:chOff x="0" y="-8467"/>
            <a:chExt cx="12192000" cy="6866467"/>
          </a:xfrm>
        </p:grpSpPr>
        <p:cxnSp>
          <p:nvCxnSpPr>
            <p:cNvPr id="28" name="Google Shape;28;p5"/>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9" name="Google Shape;29;p5"/>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0" name="Google Shape;30;p5"/>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6274"/>
              </a:schemeClr>
            </a:solidFill>
            <a:ln>
              <a:noFill/>
            </a:ln>
          </p:spPr>
        </p:sp>
        <p:sp>
          <p:nvSpPr>
            <p:cNvPr id="31" name="Google Shape;31;p5"/>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5"/>
            <p:cNvSpPr/>
            <p:nvPr/>
          </p:nvSpPr>
          <p:spPr>
            <a:xfrm>
              <a:off x="8932333" y="3048000"/>
              <a:ext cx="3259667" cy="3810000"/>
            </a:xfrm>
            <a:prstGeom prst="triangle">
              <a:avLst>
                <a:gd name="adj" fmla="val 100000"/>
              </a:avLst>
            </a:prstGeom>
            <a:solidFill>
              <a:schemeClr val="accent2">
                <a:alpha val="68235"/>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5"/>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6274"/>
              </a:srgbClr>
            </a:solidFill>
            <a:ln>
              <a:noFill/>
            </a:ln>
          </p:spPr>
        </p:sp>
        <p:sp>
          <p:nvSpPr>
            <p:cNvPr id="34" name="Google Shape;34;p5"/>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6274"/>
              </a:srgbClr>
            </a:solidFill>
            <a:ln>
              <a:noFill/>
            </a:ln>
          </p:spPr>
        </p:sp>
        <p:sp>
          <p:nvSpPr>
            <p:cNvPr id="35" name="Google Shape;35;p5"/>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1176"/>
              </a:schemeClr>
            </a:solidFill>
            <a:ln>
              <a:noFill/>
            </a:ln>
          </p:spPr>
        </p:sp>
        <p:sp>
          <p:nvSpPr>
            <p:cNvPr id="36" name="Google Shape;36;p5"/>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5"/>
            <p:cNvSpPr/>
            <p:nvPr/>
          </p:nvSpPr>
          <p:spPr>
            <a:xfrm rot="10800000">
              <a:off x="0" y="0"/>
              <a:ext cx="842596" cy="5666154"/>
            </a:xfrm>
            <a:prstGeom prst="triangle">
              <a:avLst>
                <a:gd name="adj" fmla="val 100000"/>
              </a:avLst>
            </a:prstGeom>
            <a:solidFill>
              <a:schemeClr val="accent1">
                <a:alpha val="8117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8" name="Google Shape;38;p5"/>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40" name="Google Shape;40;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2"/>
          <p:cNvSpPr>
            <a:spLocks noGrp="1"/>
          </p:cNvSpPr>
          <p:nvPr>
            <p:ph type="pic" idx="2"/>
          </p:nvPr>
        </p:nvSpPr>
        <p:spPr>
          <a:xfrm>
            <a:off x="677334" y="609600"/>
            <a:ext cx="8596668" cy="3845718"/>
          </a:xfrm>
          <a:prstGeom prst="rect">
            <a:avLst/>
          </a:prstGeom>
          <a:noFill/>
          <a:ln>
            <a:noFill/>
          </a:ln>
        </p:spPr>
      </p:sp>
      <p:sp>
        <p:nvSpPr>
          <p:cNvPr id="99" name="Google Shape;99;p12"/>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100" name="Google Shape;100;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sottotitolo">
  <p:cSld name="Titolo e sottotitolo">
    <p:spTree>
      <p:nvGrpSpPr>
        <p:cNvPr id="1" name="Shape 103"/>
        <p:cNvGrpSpPr/>
        <p:nvPr/>
      </p:nvGrpSpPr>
      <p:grpSpPr>
        <a:xfrm>
          <a:off x="0" y="0"/>
          <a:ext cx="0" cy="0"/>
          <a:chOff x="0" y="0"/>
          <a:chExt cx="0" cy="0"/>
        </a:xfrm>
      </p:grpSpPr>
      <p:sp>
        <p:nvSpPr>
          <p:cNvPr id="104" name="Google Shape;104;p13"/>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3"/>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6" name="Google Shape;106;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cheda nome">
  <p:cSld name="Scheda nome">
    <p:spTree>
      <p:nvGrpSpPr>
        <p:cNvPr id="1" name="Shape 109"/>
        <p:cNvGrpSpPr/>
        <p:nvPr/>
      </p:nvGrpSpPr>
      <p:grpSpPr>
        <a:xfrm>
          <a:off x="0" y="0"/>
          <a:ext cx="0" cy="0"/>
          <a:chOff x="0" y="0"/>
          <a:chExt cx="0" cy="0"/>
        </a:xfrm>
      </p:grpSpPr>
      <p:sp>
        <p:nvSpPr>
          <p:cNvPr id="110" name="Google Shape;110;p15"/>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5"/>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2" name="Google Shape;112;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cheda nome citazione">
  <p:cSld name="Scheda nome citazione">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16"/>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8" name="Google Shape;118;p1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9" name="Google Shape;119;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
        <p:nvSpPr>
          <p:cNvPr id="122" name="Google Shape;122;p1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23" name="Google Shape;123;p1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o o falso">
  <p:cSld name="Vero o falso">
    <p:spTree>
      <p:nvGrpSpPr>
        <p:cNvPr id="1" name="Shape 124"/>
        <p:cNvGrpSpPr/>
        <p:nvPr/>
      </p:nvGrpSpPr>
      <p:grpSpPr>
        <a:xfrm>
          <a:off x="0" y="0"/>
          <a:ext cx="0" cy="0"/>
          <a:chOff x="0" y="0"/>
          <a:chExt cx="0" cy="0"/>
        </a:xfrm>
      </p:grpSpPr>
      <p:sp>
        <p:nvSpPr>
          <p:cNvPr id="125" name="Google Shape;125;p17"/>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1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27" name="Google Shape;127;p1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8" name="Google Shape;128;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18"/>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4" name="Google Shape;134;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137"/>
        <p:cNvGrpSpPr/>
        <p:nvPr/>
      </p:nvGrpSpPr>
      <p:grpSpPr>
        <a:xfrm>
          <a:off x="0" y="0"/>
          <a:ext cx="0" cy="0"/>
          <a:chOff x="0" y="0"/>
          <a:chExt cx="0" cy="0"/>
        </a:xfrm>
      </p:grpSpPr>
      <p:sp>
        <p:nvSpPr>
          <p:cNvPr id="138" name="Google Shape;138;p19"/>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19"/>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0" name="Google Shape;140;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43"/>
        <p:cNvGrpSpPr/>
        <p:nvPr/>
      </p:nvGrpSpPr>
      <p:grpSpPr>
        <a:xfrm>
          <a:off x="0" y="0"/>
          <a:ext cx="0" cy="0"/>
          <a:chOff x="0" y="0"/>
          <a:chExt cx="0" cy="0"/>
        </a:xfrm>
      </p:grpSpPr>
      <p:sp>
        <p:nvSpPr>
          <p:cNvPr id="44" name="Google Shape;44;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46" name="Google Shape;46;p4"/>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47" name="Google Shape;47;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50"/>
        <p:cNvGrpSpPr/>
        <p:nvPr/>
      </p:nvGrpSpPr>
      <p:grpSpPr>
        <a:xfrm>
          <a:off x="0" y="0"/>
          <a:ext cx="0" cy="0"/>
          <a:chOff x="0" y="0"/>
          <a:chExt cx="0" cy="0"/>
        </a:xfrm>
      </p:grpSpPr>
      <p:sp>
        <p:nvSpPr>
          <p:cNvPr id="51" name="Google Shape;51;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3" name="Google Shape;53;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itazione con didascalia">
  <p:cSld name="Citazione con didascalia">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4"/>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9" name="Google Shape;59;p14"/>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60" name="Google Shape;60;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
        <p:nvSpPr>
          <p:cNvPr id="63" name="Google Shape;63;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64" name="Google Shape;64;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000"/>
              <a:buFont typeface="Trebuchet MS"/>
              <a:buNone/>
              <a:defRPr sz="40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7"/>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600"/>
              <a:buNone/>
              <a:defRPr sz="20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68" name="Google Shape;68;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71"/>
        <p:cNvGrpSpPr/>
        <p:nvPr/>
      </p:nvGrpSpPr>
      <p:grpSpPr>
        <a:xfrm>
          <a:off x="0" y="0"/>
          <a:ext cx="0" cy="0"/>
          <a:chOff x="0" y="0"/>
          <a:chExt cx="0" cy="0"/>
        </a:xfrm>
      </p:grpSpPr>
      <p:sp>
        <p:nvSpPr>
          <p:cNvPr id="72" name="Google Shape;72;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8"/>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74" name="Google Shape;74;p8"/>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5" name="Google Shape;75;p8"/>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76" name="Google Shape;76;p8"/>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7" name="Google Shape;77;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80"/>
        <p:cNvGrpSpPr/>
        <p:nvPr/>
      </p:nvGrpSpPr>
      <p:grpSpPr>
        <a:xfrm>
          <a:off x="0" y="0"/>
          <a:ext cx="0" cy="0"/>
          <a:chOff x="0" y="0"/>
          <a:chExt cx="0" cy="0"/>
        </a:xfrm>
      </p:grpSpPr>
      <p:sp>
        <p:nvSpPr>
          <p:cNvPr id="81" name="Google Shape;81;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85"/>
        <p:cNvGrpSpPr/>
        <p:nvPr/>
      </p:nvGrpSpPr>
      <p:grpSpPr>
        <a:xfrm>
          <a:off x="0" y="0"/>
          <a:ext cx="0" cy="0"/>
          <a:chOff x="0" y="0"/>
          <a:chExt cx="0" cy="0"/>
        </a:xfrm>
      </p:grpSpPr>
      <p:sp>
        <p:nvSpPr>
          <p:cNvPr id="86" name="Google Shape;86;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89"/>
        <p:cNvGrpSpPr/>
        <p:nvPr/>
      </p:nvGrpSpPr>
      <p:grpSpPr>
        <a:xfrm>
          <a:off x="0" y="0"/>
          <a:ext cx="0" cy="0"/>
          <a:chOff x="0" y="0"/>
          <a:chExt cx="0" cy="0"/>
        </a:xfrm>
      </p:grpSpPr>
      <p:sp>
        <p:nvSpPr>
          <p:cNvPr id="90" name="Google Shape;90;p11"/>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1"/>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2" name="Google Shape;92;p11"/>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93" name="Google Shape;9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
          <p:cNvGrpSpPr/>
          <p:nvPr/>
        </p:nvGrpSpPr>
        <p:grpSpPr>
          <a:xfrm>
            <a:off x="0" y="-8467"/>
            <a:ext cx="12192000" cy="6866467"/>
            <a:chOff x="0" y="-8467"/>
            <a:chExt cx="12192000" cy="6866467"/>
          </a:xfrm>
        </p:grpSpPr>
        <p:cxnSp>
          <p:nvCxnSpPr>
            <p:cNvPr id="11" name="Google Shape;11;p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6274"/>
              </a:schemeClr>
            </a:solidFill>
            <a:ln>
              <a:noFill/>
            </a:ln>
          </p:spPr>
        </p:sp>
        <p:sp>
          <p:nvSpPr>
            <p:cNvPr id="14" name="Google Shape;14;p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
            <p:cNvSpPr/>
            <p:nvPr/>
          </p:nvSpPr>
          <p:spPr>
            <a:xfrm>
              <a:off x="8932333" y="3048000"/>
              <a:ext cx="3259667" cy="3810000"/>
            </a:xfrm>
            <a:prstGeom prst="triangle">
              <a:avLst>
                <a:gd name="adj" fmla="val 100000"/>
              </a:avLst>
            </a:prstGeom>
            <a:solidFill>
              <a:schemeClr val="accent2">
                <a:alpha val="68235"/>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6274"/>
              </a:srgbClr>
            </a:solidFill>
            <a:ln>
              <a:noFill/>
            </a:ln>
          </p:spPr>
        </p:sp>
        <p:sp>
          <p:nvSpPr>
            <p:cNvPr id="17" name="Google Shape;17;p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6274"/>
              </a:srgbClr>
            </a:solidFill>
            <a:ln>
              <a:noFill/>
            </a:ln>
          </p:spPr>
        </p:sp>
        <p:sp>
          <p:nvSpPr>
            <p:cNvPr id="18" name="Google Shape;18;p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1176"/>
              </a:schemeClr>
            </a:solidFill>
            <a:ln>
              <a:noFill/>
            </a:ln>
          </p:spPr>
        </p:sp>
        <p:sp>
          <p:nvSpPr>
            <p:cNvPr id="19" name="Google Shape;19;p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3"/>
            <p:cNvSpPr/>
            <p:nvPr/>
          </p:nvSpPr>
          <p:spPr>
            <a:xfrm>
              <a:off x="0" y="4013200"/>
              <a:ext cx="448733" cy="2844800"/>
            </a:xfrm>
            <a:prstGeom prst="triangle">
              <a:avLst>
                <a:gd name="adj" fmla="val 0"/>
              </a:avLst>
            </a:prstGeom>
            <a:solidFill>
              <a:schemeClr val="accent1">
                <a:alpha val="8117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 name="Google Shape;21;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22" name="Google Shape;22;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comments" Target="../comments/comment1.xml"/><Relationship Id="rId5"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Google Shape;148;p1"/>
          <p:cNvSpPr txBox="1"/>
          <p:nvPr/>
        </p:nvSpPr>
        <p:spPr>
          <a:xfrm rot="136">
            <a:off x="1880800" y="1122600"/>
            <a:ext cx="7605000" cy="1304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500"/>
              <a:buFont typeface="Arial"/>
              <a:buNone/>
            </a:pPr>
            <a:r>
              <a:rPr lang="en-US" sz="7900" u="sng" strike="noStrike" cap="none">
                <a:solidFill>
                  <a:srgbClr val="FF0000"/>
                </a:solidFill>
                <a:highlight>
                  <a:schemeClr val="lt1"/>
                </a:highlight>
                <a:latin typeface="Pacifico"/>
                <a:ea typeface="Pacifico"/>
                <a:cs typeface="Pacifico"/>
                <a:sym typeface="Pacifico"/>
              </a:rPr>
              <a:t>PREGHIERA</a:t>
            </a:r>
            <a:endParaRPr sz="7900" u="sng" strike="noStrike" cap="none">
              <a:solidFill>
                <a:srgbClr val="FF0000"/>
              </a:solidFill>
              <a:highlight>
                <a:schemeClr val="lt1"/>
              </a:highlight>
              <a:latin typeface="Pacifico"/>
              <a:ea typeface="Pacifico"/>
              <a:cs typeface="Pacifico"/>
              <a:sym typeface="Pacifico"/>
            </a:endParaRPr>
          </a:p>
        </p:txBody>
      </p:sp>
      <p:pic>
        <p:nvPicPr>
          <p:cNvPr id="149" name="Google Shape;149;p1" descr="GAS logo.png"/>
          <p:cNvPicPr preferRelativeResize="0"/>
          <p:nvPr/>
        </p:nvPicPr>
        <p:blipFill rotWithShape="1">
          <a:blip r:embed="rId3">
            <a:alphaModFix/>
          </a:blip>
          <a:srcRect/>
          <a:stretch/>
        </p:blipFill>
        <p:spPr>
          <a:xfrm>
            <a:off x="1120186" y="366315"/>
            <a:ext cx="1836000" cy="936000"/>
          </a:xfrm>
          <a:prstGeom prst="rect">
            <a:avLst/>
          </a:prstGeom>
          <a:noFill/>
          <a:ln>
            <a:noFill/>
          </a:ln>
        </p:spPr>
      </p:pic>
      <p:pic>
        <p:nvPicPr>
          <p:cNvPr id="150" name="Google Shape;150;p1" descr="ADS logo.png"/>
          <p:cNvPicPr preferRelativeResize="0"/>
          <p:nvPr/>
        </p:nvPicPr>
        <p:blipFill rotWithShape="1">
          <a:blip r:embed="rId4">
            <a:alphaModFix/>
          </a:blip>
          <a:srcRect/>
          <a:stretch/>
        </p:blipFill>
        <p:spPr>
          <a:xfrm>
            <a:off x="10197023" y="195440"/>
            <a:ext cx="1835075" cy="1008002"/>
          </a:xfrm>
          <a:prstGeom prst="rect">
            <a:avLst/>
          </a:prstGeom>
          <a:noFill/>
          <a:ln>
            <a:noFill/>
          </a:ln>
        </p:spPr>
      </p:pic>
      <p:sp>
        <p:nvSpPr>
          <p:cNvPr id="151" name="Google Shape;151;p1"/>
          <p:cNvSpPr txBox="1">
            <a:spLocks noGrp="1"/>
          </p:cNvSpPr>
          <p:nvPr>
            <p:ph type="subTitle" idx="1"/>
          </p:nvPr>
        </p:nvSpPr>
        <p:spPr>
          <a:xfrm>
            <a:off x="888925" y="2694325"/>
            <a:ext cx="4216200" cy="936000"/>
          </a:xfrm>
          <a:prstGeom prst="rect">
            <a:avLst/>
          </a:prstGeom>
          <a:noFill/>
          <a:ln>
            <a:noFill/>
          </a:ln>
        </p:spPr>
        <p:txBody>
          <a:bodyPr spcFirstLastPara="1" wrap="square" lIns="91425" tIns="45700" rIns="91425" bIns="45700" anchor="t" anchorCtr="0">
            <a:normAutofit/>
          </a:bodyPr>
          <a:lstStyle/>
          <a:p>
            <a:pPr marL="457200" lvl="0" indent="-320040" algn="l" rtl="0">
              <a:lnSpc>
                <a:spcPct val="100000"/>
              </a:lnSpc>
              <a:spcBef>
                <a:spcPts val="1000"/>
              </a:spcBef>
              <a:spcAft>
                <a:spcPts val="0"/>
              </a:spcAft>
              <a:buSzPts val="1440"/>
              <a:buNone/>
            </a:pPr>
            <a:r>
              <a:rPr lang="en-US" sz="2200" b="1">
                <a:solidFill>
                  <a:srgbClr val="4A86E8"/>
                </a:solidFill>
              </a:rPr>
              <a:t>INCONTRO 25/10/2024</a:t>
            </a:r>
            <a:endParaRPr sz="2200" b="1">
              <a:solidFill>
                <a:srgbClr val="4A86E8"/>
              </a:solidFill>
            </a:endParaRPr>
          </a:p>
          <a:p>
            <a:pPr marL="137160" lvl="0" indent="0" algn="l" rtl="0">
              <a:lnSpc>
                <a:spcPct val="100000"/>
              </a:lnSpc>
              <a:spcBef>
                <a:spcPts val="1000"/>
              </a:spcBef>
              <a:spcAft>
                <a:spcPts val="0"/>
              </a:spcAft>
              <a:buSzPts val="1440"/>
              <a:buNone/>
            </a:pPr>
            <a:endParaRPr dirty="0">
              <a:solidFill>
                <a:schemeClr val="lt1"/>
              </a:solidFill>
            </a:endParaRPr>
          </a:p>
        </p:txBody>
      </p:sp>
      <p:pic>
        <p:nvPicPr>
          <p:cNvPr id="152" name="Google Shape;152;p1"/>
          <p:cNvPicPr preferRelativeResize="0"/>
          <p:nvPr/>
        </p:nvPicPr>
        <p:blipFill>
          <a:blip r:embed="rId5">
            <a:alphaModFix/>
          </a:blip>
          <a:stretch>
            <a:fillRect/>
          </a:stretch>
        </p:blipFill>
        <p:spPr>
          <a:xfrm>
            <a:off x="1120175" y="3429000"/>
            <a:ext cx="7604876" cy="30609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g2cf76839dac_0_143" descr="GAS logo.png"/>
          <p:cNvPicPr preferRelativeResize="0"/>
          <p:nvPr/>
        </p:nvPicPr>
        <p:blipFill rotWithShape="1">
          <a:blip r:embed="rId3">
            <a:alphaModFix/>
          </a:blip>
          <a:srcRect/>
          <a:stretch/>
        </p:blipFill>
        <p:spPr>
          <a:xfrm>
            <a:off x="10128448" y="188640"/>
            <a:ext cx="1836000" cy="936000"/>
          </a:xfrm>
          <a:prstGeom prst="rect">
            <a:avLst/>
          </a:prstGeom>
          <a:noFill/>
          <a:ln>
            <a:noFill/>
          </a:ln>
        </p:spPr>
      </p:pic>
      <p:pic>
        <p:nvPicPr>
          <p:cNvPr id="159" name="Google Shape;159;g2cf76839dac_0_143" descr="ADS logo.png"/>
          <p:cNvPicPr preferRelativeResize="0"/>
          <p:nvPr/>
        </p:nvPicPr>
        <p:blipFill rotWithShape="1">
          <a:blip r:embed="rId4">
            <a:alphaModFix/>
          </a:blip>
          <a:srcRect/>
          <a:stretch/>
        </p:blipFill>
        <p:spPr>
          <a:xfrm>
            <a:off x="10128448" y="5589240"/>
            <a:ext cx="1835075" cy="1008002"/>
          </a:xfrm>
          <a:prstGeom prst="rect">
            <a:avLst/>
          </a:prstGeom>
          <a:noFill/>
          <a:ln>
            <a:noFill/>
          </a:ln>
        </p:spPr>
      </p:pic>
      <p:sp>
        <p:nvSpPr>
          <p:cNvPr id="160" name="Google Shape;160;g2cf76839dac_0_143"/>
          <p:cNvSpPr txBox="1"/>
          <p:nvPr/>
        </p:nvSpPr>
        <p:spPr>
          <a:xfrm>
            <a:off x="382775" y="85050"/>
            <a:ext cx="8841600" cy="668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400" b="1">
                <a:solidFill>
                  <a:srgbClr val="3F3F3F"/>
                </a:solidFill>
                <a:latin typeface="Trebuchet MS"/>
                <a:ea typeface="Trebuchet MS"/>
                <a:cs typeface="Trebuchet MS"/>
                <a:sym typeface="Trebuchet MS"/>
              </a:rPr>
              <a:t>VENIAMO DA TE</a:t>
            </a:r>
            <a:endParaRPr sz="24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Veniamo da te</a:t>
            </a:r>
            <a:endParaRPr sz="24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Chiamati per nome</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Che festa, Signore, tu cammini con noi</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Ci parli di te</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Per noi spezzi il pane</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Ti riconosciamo e il cuore arde, sei tu</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E noi tuo popolo</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Siamo qui</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Siamo come terra ed argilla</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E la tua parola ci plasmerà</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Brace pronta per la scintilla</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E il tuo spirito soffierà</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C'infiammerà</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RIT</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Siamo come semi nel solco</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Come vigna che il suo frutto darà</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Grano del Signore risorto</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La tua messe che fiorirà d'eternità</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b="1">
                <a:solidFill>
                  <a:srgbClr val="3F3F3F"/>
                </a:solidFill>
                <a:latin typeface="Trebuchet MS"/>
                <a:ea typeface="Trebuchet MS"/>
                <a:cs typeface="Trebuchet MS"/>
                <a:sym typeface="Trebuchet MS"/>
              </a:rPr>
              <a:t>RIT</a:t>
            </a:r>
            <a:endParaRPr sz="1800" b="1">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E noi tuo popolo</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Siamo qui</a:t>
            </a: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Siamo qui</a:t>
            </a:r>
            <a:endParaRPr sz="1800">
              <a:solidFill>
                <a:srgbClr val="3F3F3F"/>
              </a:solidFill>
              <a:latin typeface="Trebuchet MS"/>
              <a:ea typeface="Trebuchet MS"/>
              <a:cs typeface="Trebuchet MS"/>
              <a:sym typeface="Trebuchet MS"/>
            </a:endParaRPr>
          </a:p>
        </p:txBody>
      </p:sp>
      <p:pic>
        <p:nvPicPr>
          <p:cNvPr id="161" name="Google Shape;161;g2cf76839dac_0_143"/>
          <p:cNvPicPr preferRelativeResize="0"/>
          <p:nvPr/>
        </p:nvPicPr>
        <p:blipFill>
          <a:blip r:embed="rId5">
            <a:alphaModFix/>
          </a:blip>
          <a:stretch>
            <a:fillRect/>
          </a:stretch>
        </p:blipFill>
        <p:spPr>
          <a:xfrm>
            <a:off x="9545050" y="1319925"/>
            <a:ext cx="2646952" cy="3660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67de789b45_0_8"/>
          <p:cNvSpPr txBox="1">
            <a:spLocks noGrp="1"/>
          </p:cNvSpPr>
          <p:nvPr>
            <p:ph type="title"/>
          </p:nvPr>
        </p:nvSpPr>
        <p:spPr>
          <a:xfrm flipH="1">
            <a:off x="148375" y="188649"/>
            <a:ext cx="8117700" cy="936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US" sz="4800">
                <a:solidFill>
                  <a:srgbClr val="FF0000"/>
                </a:solidFill>
                <a:latin typeface="Lobster"/>
                <a:ea typeface="Lobster"/>
                <a:cs typeface="Lobster"/>
                <a:sym typeface="Lobster"/>
              </a:rPr>
              <a:t>Dal vangelo secondo Giovanni</a:t>
            </a:r>
            <a:endParaRPr sz="4800">
              <a:solidFill>
                <a:srgbClr val="FF0000"/>
              </a:solidFill>
              <a:latin typeface="Lobster"/>
              <a:ea typeface="Lobster"/>
              <a:cs typeface="Lobster"/>
              <a:sym typeface="Lobster"/>
            </a:endParaRPr>
          </a:p>
        </p:txBody>
      </p:sp>
      <p:pic>
        <p:nvPicPr>
          <p:cNvPr id="168" name="Google Shape;168;g167de789b45_0_8" descr="GAS logo.png"/>
          <p:cNvPicPr preferRelativeResize="0"/>
          <p:nvPr/>
        </p:nvPicPr>
        <p:blipFill rotWithShape="1">
          <a:blip r:embed="rId3">
            <a:alphaModFix/>
          </a:blip>
          <a:srcRect/>
          <a:stretch/>
        </p:blipFill>
        <p:spPr>
          <a:xfrm>
            <a:off x="10128448" y="188640"/>
            <a:ext cx="1836001" cy="936001"/>
          </a:xfrm>
          <a:prstGeom prst="rect">
            <a:avLst/>
          </a:prstGeom>
          <a:noFill/>
          <a:ln>
            <a:noFill/>
          </a:ln>
        </p:spPr>
      </p:pic>
      <p:pic>
        <p:nvPicPr>
          <p:cNvPr id="169" name="Google Shape;169;g167de789b45_0_8" descr="ADS logo.png"/>
          <p:cNvPicPr preferRelativeResize="0"/>
          <p:nvPr/>
        </p:nvPicPr>
        <p:blipFill rotWithShape="1">
          <a:blip r:embed="rId4">
            <a:alphaModFix/>
          </a:blip>
          <a:srcRect/>
          <a:stretch/>
        </p:blipFill>
        <p:spPr>
          <a:xfrm>
            <a:off x="10128448" y="5589240"/>
            <a:ext cx="1835077" cy="1008000"/>
          </a:xfrm>
          <a:prstGeom prst="rect">
            <a:avLst/>
          </a:prstGeom>
          <a:noFill/>
          <a:ln>
            <a:noFill/>
          </a:ln>
        </p:spPr>
      </p:pic>
      <p:sp>
        <p:nvSpPr>
          <p:cNvPr id="170" name="Google Shape;170;g167de789b45_0_8"/>
          <p:cNvSpPr txBox="1"/>
          <p:nvPr/>
        </p:nvSpPr>
        <p:spPr>
          <a:xfrm>
            <a:off x="374951" y="909850"/>
            <a:ext cx="8865300" cy="5687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r>
              <a:rPr lang="en-US"/>
              <a:t>Disse ancora: «Un uomo aveva due figli. Il più giovane disse al padre: Padre, dammi la parte del patrimonio che mi spetta. E il padre divise tra loro le sostanze. Dopo non molti giorni, il figlio più giovane, raccolte le sue cose, partì per un paese lontano e là sperperò le sue sostanze vivendo da dissoluto. Quando ebbe speso tutto, in quel paese venne una grande carestia ed egli cominciò a trovarsi nel bisogno. Allora andò e si mise a servizio di uno degli abitanti di quella regione, che lo mandò nei campi a pascolare i porci. Avrebbe voluto saziarsi con le carrube che mangiavano i porci; ma nessuno gliene dava. Allora rientrò in se stesso e disse: Quanti salariati in casa di mio padre hanno pane in abbondanza e io qui muoio di fame! Mi leverò e andrò da mio padre e gli dirò: Padre, ho peccato contro il Cielo e contro di te; non sono più degno di esser chiamato tuo figlio. Trattami come uno dei tuoi garzoni. Partì e si incamminò verso suo padre.</a:t>
            </a:r>
            <a:endParaRPr/>
          </a:p>
          <a:p>
            <a:pPr marL="0" lvl="0" indent="0" algn="l" rtl="0">
              <a:spcBef>
                <a:spcPts val="0"/>
              </a:spcBef>
              <a:spcAft>
                <a:spcPts val="0"/>
              </a:spcAft>
              <a:buNone/>
            </a:pPr>
            <a:endParaRPr/>
          </a:p>
          <a:p>
            <a:pPr marL="0" lvl="0" indent="0" algn="l" rtl="0">
              <a:spcBef>
                <a:spcPts val="0"/>
              </a:spcBef>
              <a:spcAft>
                <a:spcPts val="0"/>
              </a:spcAft>
              <a:buNone/>
            </a:pPr>
            <a:r>
              <a:rPr lang="en-US"/>
              <a:t>Quando era ancora lontano il padre lo vide e commosso gli corse incontro, gli si gettò al collo e lo baciò. Il figlio gli disse: Padre, ho peccato contro il Cielo e contro di te; non sono più degno di esser chiamato tuo figlio. Ma il padre disse ai servi: Presto, portate qui il vestito più bello e rivestitelo, mettetegli l'anello al dito e i calzari ai piedi. Portate il vitello grasso, ammazzatelo, mangiamo e facciamo festa, perché questo mio figlio era morto ed è tornato in vita, era perduto ed è stato ritrovato. E cominciarono a far festa. Il figlio maggiore si trovava nei campi. Al ritorno, quando fu vicino a casa, udì la musica e le danze; chiamò un servo e gli domandò che cosa fosse tutto ciò.</a:t>
            </a:r>
            <a:endParaRPr/>
          </a:p>
          <a:p>
            <a:pPr marL="0" lvl="0" indent="0" algn="l" rtl="0">
              <a:spcBef>
                <a:spcPts val="0"/>
              </a:spcBef>
              <a:spcAft>
                <a:spcPts val="0"/>
              </a:spcAft>
              <a:buNone/>
            </a:pPr>
            <a:endParaRPr/>
          </a:p>
          <a:p>
            <a:pPr marL="0" lvl="0" indent="0" algn="l" rtl="0">
              <a:spcBef>
                <a:spcPts val="0"/>
              </a:spcBef>
              <a:spcAft>
                <a:spcPts val="0"/>
              </a:spcAft>
              <a:buNone/>
            </a:pPr>
            <a:r>
              <a:rPr lang="en-US"/>
              <a:t>Il servo gli rispose: E' tornato tuo fratello e il padre ha fatto ammazzare il vitello grasso, perché lo ha riavuto sano e salvo. Egli si arrabbiò, e non voleva entrare. Il padre allora uscì a pregarlo. Ma lui rispose a suo padre: Ecco, io ti servo da tanti anni e non ho mai trasgredito un tuo comando, e tu non mi hai dato mai un capretto per far festa con i miei amici. Ma ora che questo tuo figlio che ha divorato i tuoi averi con le prostitute è tornato, per lui hai ammazzato il vitello grasso. Gli rispose il padre: Figlio, tu sei sempre con me e tutto ciò che è mio è tuo; ma bisognava far festa e rallegrarsi, perché questo tuo fratello era morto ed è tornato in vita, era perduto ed è stato ritrovato».</a:t>
            </a:r>
            <a:endParaRPr/>
          </a:p>
        </p:txBody>
      </p:sp>
      <p:pic>
        <p:nvPicPr>
          <p:cNvPr id="171" name="Google Shape;171;g167de789b45_0_8"/>
          <p:cNvPicPr preferRelativeResize="0"/>
          <p:nvPr/>
        </p:nvPicPr>
        <p:blipFill>
          <a:blip r:embed="rId5">
            <a:alphaModFix/>
          </a:blip>
          <a:stretch>
            <a:fillRect/>
          </a:stretch>
        </p:blipFill>
        <p:spPr>
          <a:xfrm>
            <a:off x="9545050" y="1319925"/>
            <a:ext cx="2646952" cy="3660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177" name="Google Shape;177;g28b9447367d_0_0"/>
          <p:cNvPicPr preferRelativeResize="0"/>
          <p:nvPr/>
        </p:nvPicPr>
        <p:blipFill>
          <a:blip r:embed="rId3">
            <a:alphaModFix/>
          </a:blip>
          <a:stretch>
            <a:fillRect/>
          </a:stretch>
        </p:blipFill>
        <p:spPr>
          <a:xfrm>
            <a:off x="8737625" y="1201639"/>
            <a:ext cx="3454376" cy="3192474"/>
          </a:xfrm>
          <a:prstGeom prst="rect">
            <a:avLst/>
          </a:prstGeom>
          <a:noFill/>
          <a:ln>
            <a:noFill/>
          </a:ln>
        </p:spPr>
      </p:pic>
      <p:sp>
        <p:nvSpPr>
          <p:cNvPr id="178" name="Google Shape;178;g28b9447367d_0_0"/>
          <p:cNvSpPr txBox="1"/>
          <p:nvPr/>
        </p:nvSpPr>
        <p:spPr>
          <a:xfrm>
            <a:off x="800857" y="483236"/>
            <a:ext cx="7429800" cy="632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latin typeface="Courier New"/>
                <a:ea typeface="Courier New"/>
                <a:cs typeface="Courier New"/>
                <a:sym typeface="Courier New"/>
              </a:rPr>
              <a:t>La vita è un’opportunità, coglila.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bellezza, ammirala.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beatitudine, assaporala.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 sogno, fanne una realtà.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una sfida, affrontala.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 dovere, compilo.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 gioco, giocalo.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preziosa, conservala.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una ricchezza, conservala.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amore, godine.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 mistero, scoprilo.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promessa, adempila.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tristezza, superala.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 inno, cantalo.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una lotta, vivila.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una gioia, gustala.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una croce, abbracciala.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un’avventura, rischiala.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pace, costruiscila.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felicità, meritala. </a:t>
            </a:r>
            <a:endParaRPr sz="1800">
              <a:latin typeface="Courier New"/>
              <a:ea typeface="Courier New"/>
              <a:cs typeface="Courier New"/>
              <a:sym typeface="Courier New"/>
            </a:endParaRPr>
          </a:p>
          <a:p>
            <a:pPr marL="0" lvl="0" indent="0" algn="l" rtl="0">
              <a:spcBef>
                <a:spcPts val="0"/>
              </a:spcBef>
              <a:spcAft>
                <a:spcPts val="0"/>
              </a:spcAft>
              <a:buNone/>
            </a:pPr>
            <a:r>
              <a:rPr lang="en-US" sz="1800">
                <a:latin typeface="Courier New"/>
                <a:ea typeface="Courier New"/>
                <a:cs typeface="Courier New"/>
                <a:sym typeface="Courier New"/>
              </a:rPr>
              <a:t>La vita è vita, difendila</a:t>
            </a:r>
            <a:endParaRPr sz="1800">
              <a:latin typeface="Courier New"/>
              <a:ea typeface="Courier New"/>
              <a:cs typeface="Courier New"/>
              <a:sym typeface="Courier New"/>
            </a:endParaRPr>
          </a:p>
          <a:p>
            <a:pPr marL="0" lvl="0" indent="0" algn="l" rtl="0">
              <a:spcBef>
                <a:spcPts val="0"/>
              </a:spcBef>
              <a:spcAft>
                <a:spcPts val="0"/>
              </a:spcAft>
              <a:buNone/>
            </a:pPr>
            <a:r>
              <a:rPr lang="en-US" sz="1800" b="1">
                <a:latin typeface="Courier New"/>
                <a:ea typeface="Courier New"/>
                <a:cs typeface="Courier New"/>
                <a:sym typeface="Courier New"/>
              </a:rPr>
              <a:t>Madre Teresa di Calcutta </a:t>
            </a:r>
            <a:endParaRPr sz="1800" b="1">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167de789b45_0_0"/>
          <p:cNvSpPr txBox="1">
            <a:spLocks noGrp="1"/>
          </p:cNvSpPr>
          <p:nvPr>
            <p:ph type="title"/>
          </p:nvPr>
        </p:nvSpPr>
        <p:spPr>
          <a:xfrm>
            <a:off x="1268909" y="769500"/>
            <a:ext cx="8094000" cy="3022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US" b="1"/>
              <a:t>VOGLIO ESSERE COME TE</a:t>
            </a:r>
            <a:endParaRPr b="1"/>
          </a:p>
        </p:txBody>
      </p:sp>
      <p:pic>
        <p:nvPicPr>
          <p:cNvPr id="185" name="Google Shape;185;g167de789b45_0_0" descr="GAS logo.png"/>
          <p:cNvPicPr preferRelativeResize="0"/>
          <p:nvPr/>
        </p:nvPicPr>
        <p:blipFill rotWithShape="1">
          <a:blip r:embed="rId3">
            <a:alphaModFix/>
          </a:blip>
          <a:srcRect/>
          <a:stretch/>
        </p:blipFill>
        <p:spPr>
          <a:xfrm>
            <a:off x="10128448" y="188640"/>
            <a:ext cx="1836001" cy="936001"/>
          </a:xfrm>
          <a:prstGeom prst="rect">
            <a:avLst/>
          </a:prstGeom>
          <a:noFill/>
          <a:ln>
            <a:noFill/>
          </a:ln>
        </p:spPr>
      </p:pic>
      <p:pic>
        <p:nvPicPr>
          <p:cNvPr id="186" name="Google Shape;186;g167de789b45_0_0" descr="ADS logo.png"/>
          <p:cNvPicPr preferRelativeResize="0"/>
          <p:nvPr/>
        </p:nvPicPr>
        <p:blipFill rotWithShape="1">
          <a:blip r:embed="rId4">
            <a:alphaModFix/>
          </a:blip>
          <a:srcRect/>
          <a:stretch/>
        </p:blipFill>
        <p:spPr>
          <a:xfrm>
            <a:off x="10128448" y="5589240"/>
            <a:ext cx="1835077" cy="1008000"/>
          </a:xfrm>
          <a:prstGeom prst="rect">
            <a:avLst/>
          </a:prstGeom>
          <a:noFill/>
          <a:ln>
            <a:noFill/>
          </a:ln>
        </p:spPr>
      </p:pic>
      <p:pic>
        <p:nvPicPr>
          <p:cNvPr id="187" name="Google Shape;187;g167de789b45_0_0"/>
          <p:cNvPicPr preferRelativeResize="0"/>
          <p:nvPr/>
        </p:nvPicPr>
        <p:blipFill rotWithShape="1">
          <a:blip r:embed="rId5">
            <a:alphaModFix/>
          </a:blip>
          <a:srcRect b="4641"/>
          <a:stretch/>
        </p:blipFill>
        <p:spPr>
          <a:xfrm>
            <a:off x="5180200" y="1657725"/>
            <a:ext cx="3043825" cy="4017450"/>
          </a:xfrm>
          <a:prstGeom prst="rect">
            <a:avLst/>
          </a:prstGeom>
          <a:noFill/>
          <a:ln>
            <a:noFill/>
          </a:ln>
        </p:spPr>
      </p:pic>
      <p:pic>
        <p:nvPicPr>
          <p:cNvPr id="188" name="Google Shape;188;g167de789b45_0_0"/>
          <p:cNvPicPr preferRelativeResize="0"/>
          <p:nvPr/>
        </p:nvPicPr>
        <p:blipFill rotWithShape="1">
          <a:blip r:embed="rId6">
            <a:alphaModFix/>
          </a:blip>
          <a:srcRect b="6681"/>
          <a:stretch/>
        </p:blipFill>
        <p:spPr>
          <a:xfrm>
            <a:off x="1502425" y="1657725"/>
            <a:ext cx="3043825" cy="3931521"/>
          </a:xfrm>
          <a:prstGeom prst="rect">
            <a:avLst/>
          </a:prstGeom>
          <a:noFill/>
          <a:ln>
            <a:noFill/>
          </a:ln>
        </p:spPr>
      </p:pic>
      <p:sp>
        <p:nvSpPr>
          <p:cNvPr id="189" name="Google Shape;189;g167de789b45_0_0"/>
          <p:cNvSpPr txBox="1"/>
          <p:nvPr/>
        </p:nvSpPr>
        <p:spPr>
          <a:xfrm>
            <a:off x="408875" y="5589250"/>
            <a:ext cx="9830400" cy="100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300"/>
              <a:buFont typeface="Arial"/>
              <a:buNone/>
            </a:pPr>
            <a:endParaRPr sz="2300" b="1" i="0" u="none" strike="noStrike" cap="none">
              <a:solidFill>
                <a:schemeClr val="accent2"/>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2300"/>
              <a:buFont typeface="Arial"/>
              <a:buNone/>
            </a:pPr>
            <a:endParaRPr sz="2300" b="1" i="0" u="none" strike="noStrike" cap="none">
              <a:solidFill>
                <a:schemeClr val="accent2"/>
              </a:solidFill>
              <a:latin typeface="Trebuchet MS"/>
              <a:ea typeface="Trebuchet MS"/>
              <a:cs typeface="Trebuchet MS"/>
              <a:sym typeface="Trebuchet MS"/>
            </a:endParaRPr>
          </a:p>
        </p:txBody>
      </p:sp>
      <p:pic>
        <p:nvPicPr>
          <p:cNvPr id="190" name="Google Shape;190;g167de789b45_0_0"/>
          <p:cNvPicPr preferRelativeResize="0"/>
          <p:nvPr/>
        </p:nvPicPr>
        <p:blipFill>
          <a:blip r:embed="rId7">
            <a:alphaModFix/>
          </a:blip>
          <a:stretch>
            <a:fillRect/>
          </a:stretch>
        </p:blipFill>
        <p:spPr>
          <a:xfrm>
            <a:off x="8643528" y="1657719"/>
            <a:ext cx="3548476" cy="2514951"/>
          </a:xfrm>
          <a:prstGeom prst="rect">
            <a:avLst/>
          </a:prstGeom>
          <a:noFill/>
          <a:ln>
            <a:noFill/>
          </a:ln>
        </p:spPr>
      </p:pic>
    </p:spTree>
  </p:cSld>
  <p:clrMapOvr>
    <a:masterClrMapping/>
  </p:clrMapOvr>
</p:sld>
</file>

<file path=ppt/theme/theme1.xml><?xml version="1.0" encoding="utf-8"?>
<a:theme xmlns:a="http://schemas.openxmlformats.org/drawingml/2006/main" name="Sfaccettatura">
  <a:themeElements>
    <a:clrScheme name="Equinozio">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Widescreen</PresentationFormat>
  <Paragraphs>61</Paragraphs>
  <Slides>5</Slides>
  <Notes>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5</vt:i4>
      </vt:variant>
    </vt:vector>
  </HeadingPairs>
  <TitlesOfParts>
    <vt:vector size="13" baseType="lpstr">
      <vt:lpstr>Pacifico</vt:lpstr>
      <vt:lpstr>Calibri</vt:lpstr>
      <vt:lpstr>Trebuchet MS</vt:lpstr>
      <vt:lpstr>Lobster</vt:lpstr>
      <vt:lpstr>Courier New</vt:lpstr>
      <vt:lpstr>Arial</vt:lpstr>
      <vt:lpstr>Noto Sans</vt:lpstr>
      <vt:lpstr>Sfaccettatura</vt:lpstr>
      <vt:lpstr>Presentazione standard di PowerPoint</vt:lpstr>
      <vt:lpstr>Presentazione standard di PowerPoint</vt:lpstr>
      <vt:lpstr>Dal vangelo secondo Giovanni</vt:lpstr>
      <vt:lpstr>Presentazione standard di PowerPoint</vt:lpstr>
      <vt:lpstr>VOGLIO ESSERE COME 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Davide Righele</dc:creator>
  <cp:lastModifiedBy>Andrea Xotta</cp:lastModifiedBy>
  <cp:revision>1</cp:revision>
  <dcterms:created xsi:type="dcterms:W3CDTF">2019-11-13T15:17:43Z</dcterms:created>
  <dcterms:modified xsi:type="dcterms:W3CDTF">2024-11-06T22:24:00Z</dcterms:modified>
</cp:coreProperties>
</file>