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embeddedFontLst>
    <p:embeddedFont>
      <p:font typeface="Lobster" panose="00000500000000000000" pitchFamily="2" charset="0"/>
      <p:regular r:id="rId8"/>
    </p:embeddedFont>
    <p:embeddedFont>
      <p:font typeface="Noto Sans" panose="020B0502040504020204" pitchFamily="34" charset="0"/>
      <p:regular r:id="rId9"/>
    </p:embeddedFont>
    <p:embeddedFont>
      <p:font typeface="Pacifico" panose="00000500000000000000" pitchFamily="2" charset="0"/>
      <p:regular r:id="rId10"/>
    </p:embeddedFont>
    <p:embeddedFont>
      <p:font typeface="Trebuchet MS" panose="020B0603020202020204" pitchFamily="3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3840">
          <p15:clr>
            <a:srgbClr val="000000"/>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iJ2BkAO1Ml4s3nGST48tYtLWPKJ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ederico Montagna"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427"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font" Target="fonts/font3.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s>
</file>

<file path=ppt/comments/comment1.xml><?xml version="1.0" encoding="utf-8"?>
<p:cmLst xmlns:a="http://schemas.openxmlformats.org/drawingml/2006/main" xmlns:r="http://schemas.openxmlformats.org/officeDocument/2006/relationships" xmlns:p="http://schemas.openxmlformats.org/presentationml/2006/main">
  <p:cm authorId="0" dt="2024-10-21T18:44:10.429" idx="1">
    <p:pos x="6000" y="0"/>
    <p:text>11Disse ancora: «Un uomo aveva due figli. 12Il più giovane dei due disse al padre: «Padre, dammi la parte di patrimonio che mi spetta». Ed egli divise tra loro le sue sostanze. 13Pochi giorni dopo, il figlio più giovane, raccolte tutte le sue cose, partì per un paese lontano e là sperperò il suo patrimonio vivendo in modo dissoluto. 14Quando ebbe speso tutto, sopraggiunse in quel paese una grande carestia ed egli cominciò a trovarsi nel bisogno. 15Allora andò a mettersi al servizio di uno degli abitanti di quella regione, che lo mandò nei suoi campi a pascolare i porci. 16Avrebbe voluto saziarsi con le carrube di cui si nutrivano i porci; ma nessuno gli dava nulla. 17Allora ritornò in sé e disse: «Quanti salariati di mio padre hanno pane in abbondanza e io qui muoio di fame! 18Mi alzerò, andrò da mio padre e gli dirò: Padre, ho peccato verso il Cielo e davanti a te; 19non sono più degno di essere chiamato tuo figlio. Trattami come uno dei tuoi salariati». 20Si alzò e tornò da suo padre.
Quando era ancora lontano, suo padre lo vide, ebbe compassione, gli corse incontro, gli si gettò al collo e lo baciò. 21Il figlio gli disse: «Padre, ho peccato verso il Cielo e davanti a te; non sono più degno di essere chiamato tuo figlio». 22Ma il padre disse ai servi: «Presto, portate qui il vestito più bello e fateglielo indossare, mettetegli l'anello al dito e i sandali ai piedi. 23Prendete il vitello grasso, ammazzatelo, mangiamo e facciamo festa, 24perché questo mio figlio era morto ed è tornato in vita, era perduto ed è stato ritrovato». E cominciarono a far festa.
25Il figlio maggiore si trovava nei campi. Al ritorno, quando fu vicino a casa, udì la musica e le danze; 26chiamò uno dei servi e gli domandò che cosa fosse tutto questo. 27Quello gli rispose: «Tuo fratello è qui e tuo padre ha fatto ammazzare il vitello grasso, perché lo ha riavuto sano e salvo». 28Egli si indignò, e non voleva entrare. Suo padre allora uscì a supplicarlo. 29Ma egli rispose a suo padre: «Ecco, io ti servo da tanti anni e non ho mai disobbedit</p:text>
    <p:extLst>
      <p:ext uri="{C676402C-5697-4E1C-873F-D02D1690AC5C}">
        <p15:threadingInfo xmlns:p15="http://schemas.microsoft.com/office/powerpoint/2012/main" timeZoneBias="0"/>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BXokrOpQ"/>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5" name="Google Shape;14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Autofinanziamento con torte</a:t>
            </a:r>
            <a:endParaRPr/>
          </a:p>
        </p:txBody>
      </p:sp>
      <p:sp>
        <p:nvSpPr>
          <p:cNvPr id="146" name="Google Shape;146;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2cf76839dac_0_1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5" name="Google Shape;155;g2cf76839dac_0_14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6" name="Google Shape;156;g2cf76839dac_0_14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167de789b45_0_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g167de789b45_0_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5" name="Google Shape;165;g167de789b45_0_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28b9447367d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4" name="Google Shape;174;g28b9447367d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5" name="Google Shape;175;g28b9447367d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167de789b45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1" name="Google Shape;181;g167de789b45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2" name="Google Shape;182;g167de789b45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5</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Diapositiva titolo" type="title">
  <p:cSld name="TITLE">
    <p:spTree>
      <p:nvGrpSpPr>
        <p:cNvPr id="1" name="Shape 26"/>
        <p:cNvGrpSpPr/>
        <p:nvPr/>
      </p:nvGrpSpPr>
      <p:grpSpPr>
        <a:xfrm>
          <a:off x="0" y="0"/>
          <a:ext cx="0" cy="0"/>
          <a:chOff x="0" y="0"/>
          <a:chExt cx="0" cy="0"/>
        </a:xfrm>
      </p:grpSpPr>
      <p:grpSp>
        <p:nvGrpSpPr>
          <p:cNvPr id="27" name="Google Shape;27;p5"/>
          <p:cNvGrpSpPr/>
          <p:nvPr/>
        </p:nvGrpSpPr>
        <p:grpSpPr>
          <a:xfrm>
            <a:off x="0" y="-8467"/>
            <a:ext cx="12192000" cy="6866467"/>
            <a:chOff x="0" y="-8467"/>
            <a:chExt cx="12192000" cy="6866467"/>
          </a:xfrm>
        </p:grpSpPr>
        <p:cxnSp>
          <p:nvCxnSpPr>
            <p:cNvPr id="28" name="Google Shape;28;p5"/>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29" name="Google Shape;29;p5"/>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30" name="Google Shape;30;p5"/>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6274"/>
              </a:schemeClr>
            </a:solidFill>
            <a:ln>
              <a:noFill/>
            </a:ln>
          </p:spPr>
        </p:sp>
        <p:sp>
          <p:nvSpPr>
            <p:cNvPr id="31" name="Google Shape;31;p5"/>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32" name="Google Shape;32;p5"/>
            <p:cNvSpPr/>
            <p:nvPr/>
          </p:nvSpPr>
          <p:spPr>
            <a:xfrm>
              <a:off x="8932333" y="3048000"/>
              <a:ext cx="3259667" cy="3810000"/>
            </a:xfrm>
            <a:prstGeom prst="triangle">
              <a:avLst>
                <a:gd name="adj" fmla="val 100000"/>
              </a:avLst>
            </a:prstGeom>
            <a:solidFill>
              <a:schemeClr val="accent2">
                <a:alpha val="68235"/>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 name="Google Shape;33;p5"/>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3F7818">
                <a:alpha val="66274"/>
              </a:srgbClr>
            </a:solidFill>
            <a:ln>
              <a:noFill/>
            </a:ln>
          </p:spPr>
        </p:sp>
        <p:sp>
          <p:nvSpPr>
            <p:cNvPr id="34" name="Google Shape;34;p5"/>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BFE471">
                <a:alpha val="66274"/>
              </a:srgbClr>
            </a:solidFill>
            <a:ln>
              <a:noFill/>
            </a:ln>
          </p:spPr>
        </p:sp>
        <p:sp>
          <p:nvSpPr>
            <p:cNvPr id="35" name="Google Shape;35;p5"/>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1176"/>
              </a:schemeClr>
            </a:solidFill>
            <a:ln>
              <a:noFill/>
            </a:ln>
          </p:spPr>
        </p:sp>
        <p:sp>
          <p:nvSpPr>
            <p:cNvPr id="36" name="Google Shape;36;p5"/>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5"/>
            <p:cNvSpPr/>
            <p:nvPr/>
          </p:nvSpPr>
          <p:spPr>
            <a:xfrm rot="10800000">
              <a:off x="0" y="0"/>
              <a:ext cx="842596" cy="5666154"/>
            </a:xfrm>
            <a:prstGeom prst="triangle">
              <a:avLst>
                <a:gd name="adj" fmla="val 100000"/>
              </a:avLst>
            </a:prstGeom>
            <a:solidFill>
              <a:schemeClr val="accent1">
                <a:alpha val="81176"/>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8" name="Google Shape;38;p5"/>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lvl1pPr lvl="0" algn="r">
              <a:lnSpc>
                <a:spcPct val="100000"/>
              </a:lnSpc>
              <a:spcBef>
                <a:spcPts val="0"/>
              </a:spcBef>
              <a:spcAft>
                <a:spcPts val="0"/>
              </a:spcAft>
              <a:buClr>
                <a:schemeClr val="accent1"/>
              </a:buClr>
              <a:buSzPts val="5400"/>
              <a:buFont typeface="Trebuchet MS"/>
              <a:buNone/>
              <a:defRPr sz="54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5"/>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rmAutofit/>
          </a:bodyPr>
          <a:lstStyle>
            <a:lvl1pPr lvl="0" algn="r">
              <a:lnSpc>
                <a:spcPct val="100000"/>
              </a:lnSpc>
              <a:spcBef>
                <a:spcPts val="1000"/>
              </a:spcBef>
              <a:spcAft>
                <a:spcPts val="0"/>
              </a:spcAft>
              <a:buSzPts val="1440"/>
              <a:buNone/>
              <a:defRPr>
                <a:solidFill>
                  <a:srgbClr val="7F7F7F"/>
                </a:solidFill>
              </a:defRPr>
            </a:lvl1pPr>
            <a:lvl2pPr lvl="1" algn="ctr">
              <a:lnSpc>
                <a:spcPct val="100000"/>
              </a:lnSpc>
              <a:spcBef>
                <a:spcPts val="1000"/>
              </a:spcBef>
              <a:spcAft>
                <a:spcPts val="0"/>
              </a:spcAft>
              <a:buSzPts val="1280"/>
              <a:buNone/>
              <a:defRPr>
                <a:solidFill>
                  <a:srgbClr val="888888"/>
                </a:solidFill>
              </a:defRPr>
            </a:lvl2pPr>
            <a:lvl3pPr lvl="2" algn="ctr">
              <a:lnSpc>
                <a:spcPct val="100000"/>
              </a:lnSpc>
              <a:spcBef>
                <a:spcPts val="1000"/>
              </a:spcBef>
              <a:spcAft>
                <a:spcPts val="0"/>
              </a:spcAft>
              <a:buSzPts val="1120"/>
              <a:buNone/>
              <a:defRPr>
                <a:solidFill>
                  <a:srgbClr val="888888"/>
                </a:solidFill>
              </a:defRPr>
            </a:lvl3pPr>
            <a:lvl4pPr lvl="3" algn="ctr">
              <a:lnSpc>
                <a:spcPct val="100000"/>
              </a:lnSpc>
              <a:spcBef>
                <a:spcPts val="1000"/>
              </a:spcBef>
              <a:spcAft>
                <a:spcPts val="0"/>
              </a:spcAft>
              <a:buSzPts val="960"/>
              <a:buNone/>
              <a:defRPr>
                <a:solidFill>
                  <a:srgbClr val="888888"/>
                </a:solidFill>
              </a:defRPr>
            </a:lvl4pPr>
            <a:lvl5pPr lvl="4" algn="ctr">
              <a:lnSpc>
                <a:spcPct val="100000"/>
              </a:lnSpc>
              <a:spcBef>
                <a:spcPts val="1000"/>
              </a:spcBef>
              <a:spcAft>
                <a:spcPts val="0"/>
              </a:spcAft>
              <a:buSzPts val="960"/>
              <a:buNone/>
              <a:defRPr>
                <a:solidFill>
                  <a:srgbClr val="888888"/>
                </a:solidFill>
              </a:defRPr>
            </a:lvl5pPr>
            <a:lvl6pPr lvl="5" algn="ctr">
              <a:lnSpc>
                <a:spcPct val="100000"/>
              </a:lnSpc>
              <a:spcBef>
                <a:spcPts val="1000"/>
              </a:spcBef>
              <a:spcAft>
                <a:spcPts val="0"/>
              </a:spcAft>
              <a:buSzPts val="960"/>
              <a:buNone/>
              <a:defRPr>
                <a:solidFill>
                  <a:srgbClr val="888888"/>
                </a:solidFill>
              </a:defRPr>
            </a:lvl6pPr>
            <a:lvl7pPr lvl="6" algn="ctr">
              <a:lnSpc>
                <a:spcPct val="100000"/>
              </a:lnSpc>
              <a:spcBef>
                <a:spcPts val="1000"/>
              </a:spcBef>
              <a:spcAft>
                <a:spcPts val="0"/>
              </a:spcAft>
              <a:buSzPts val="960"/>
              <a:buNone/>
              <a:defRPr>
                <a:solidFill>
                  <a:srgbClr val="888888"/>
                </a:solidFill>
              </a:defRPr>
            </a:lvl7pPr>
            <a:lvl8pPr lvl="7" algn="ctr">
              <a:lnSpc>
                <a:spcPct val="100000"/>
              </a:lnSpc>
              <a:spcBef>
                <a:spcPts val="1000"/>
              </a:spcBef>
              <a:spcAft>
                <a:spcPts val="0"/>
              </a:spcAft>
              <a:buSzPts val="960"/>
              <a:buNone/>
              <a:defRPr>
                <a:solidFill>
                  <a:srgbClr val="888888"/>
                </a:solidFill>
              </a:defRPr>
            </a:lvl8pPr>
            <a:lvl9pPr lvl="8" algn="ctr">
              <a:lnSpc>
                <a:spcPct val="100000"/>
              </a:lnSpc>
              <a:spcBef>
                <a:spcPts val="1000"/>
              </a:spcBef>
              <a:spcAft>
                <a:spcPts val="0"/>
              </a:spcAft>
              <a:buSzPts val="960"/>
              <a:buNone/>
              <a:defRPr>
                <a:solidFill>
                  <a:srgbClr val="888888"/>
                </a:solidFill>
              </a:defRPr>
            </a:lvl9pPr>
          </a:lstStyle>
          <a:p>
            <a:endParaRPr/>
          </a:p>
        </p:txBody>
      </p:sp>
      <p:sp>
        <p:nvSpPr>
          <p:cNvPr id="40" name="Google Shape;40;p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96"/>
        <p:cNvGrpSpPr/>
        <p:nvPr/>
      </p:nvGrpSpPr>
      <p:grpSpPr>
        <a:xfrm>
          <a:off x="0" y="0"/>
          <a:ext cx="0" cy="0"/>
          <a:chOff x="0" y="0"/>
          <a:chExt cx="0" cy="0"/>
        </a:xfrm>
      </p:grpSpPr>
      <p:sp>
        <p:nvSpPr>
          <p:cNvPr id="97" name="Google Shape;97;p12"/>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accent1"/>
              </a:buClr>
              <a:buSzPts val="2400"/>
              <a:buFont typeface="Trebuchet MS"/>
              <a:buNone/>
              <a:defRPr sz="2400" b="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8" name="Google Shape;98;p12"/>
          <p:cNvSpPr>
            <a:spLocks noGrp="1"/>
          </p:cNvSpPr>
          <p:nvPr>
            <p:ph type="pic" idx="2"/>
          </p:nvPr>
        </p:nvSpPr>
        <p:spPr>
          <a:xfrm>
            <a:off x="677334" y="609600"/>
            <a:ext cx="8596668" cy="3845718"/>
          </a:xfrm>
          <a:prstGeom prst="rect">
            <a:avLst/>
          </a:prstGeom>
          <a:noFill/>
          <a:ln>
            <a:noFill/>
          </a:ln>
        </p:spPr>
      </p:sp>
      <p:sp>
        <p:nvSpPr>
          <p:cNvPr id="99" name="Google Shape;99;p12"/>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960"/>
              <a:buNone/>
              <a:defRPr sz="1200"/>
            </a:lvl1pPr>
            <a:lvl2pPr marL="914400" lvl="1" indent="-228600" algn="l">
              <a:lnSpc>
                <a:spcPct val="100000"/>
              </a:lnSpc>
              <a:spcBef>
                <a:spcPts val="1000"/>
              </a:spcBef>
              <a:spcAft>
                <a:spcPts val="0"/>
              </a:spcAft>
              <a:buSzPts val="960"/>
              <a:buNone/>
              <a:defRPr sz="1200"/>
            </a:lvl2pPr>
            <a:lvl3pPr marL="1371600" lvl="2" indent="-228600" algn="l">
              <a:lnSpc>
                <a:spcPct val="100000"/>
              </a:lnSpc>
              <a:spcBef>
                <a:spcPts val="1000"/>
              </a:spcBef>
              <a:spcAft>
                <a:spcPts val="0"/>
              </a:spcAft>
              <a:buSzPts val="800"/>
              <a:buNone/>
              <a:defRPr sz="1000"/>
            </a:lvl3pPr>
            <a:lvl4pPr marL="1828800" lvl="3" indent="-228600" algn="l">
              <a:lnSpc>
                <a:spcPct val="100000"/>
              </a:lnSpc>
              <a:spcBef>
                <a:spcPts val="1000"/>
              </a:spcBef>
              <a:spcAft>
                <a:spcPts val="0"/>
              </a:spcAft>
              <a:buSzPts val="720"/>
              <a:buNone/>
              <a:defRPr sz="900"/>
            </a:lvl4pPr>
            <a:lvl5pPr marL="2286000" lvl="4" indent="-228600" algn="l">
              <a:lnSpc>
                <a:spcPct val="100000"/>
              </a:lnSpc>
              <a:spcBef>
                <a:spcPts val="1000"/>
              </a:spcBef>
              <a:spcAft>
                <a:spcPts val="0"/>
              </a:spcAft>
              <a:buSzPts val="720"/>
              <a:buNone/>
              <a:defRPr sz="900"/>
            </a:lvl5pPr>
            <a:lvl6pPr marL="2743200" lvl="5" indent="-228600" algn="l">
              <a:lnSpc>
                <a:spcPct val="100000"/>
              </a:lnSpc>
              <a:spcBef>
                <a:spcPts val="1000"/>
              </a:spcBef>
              <a:spcAft>
                <a:spcPts val="0"/>
              </a:spcAft>
              <a:buSzPts val="720"/>
              <a:buNone/>
              <a:defRPr sz="900"/>
            </a:lvl6pPr>
            <a:lvl7pPr marL="3200400" lvl="6" indent="-228600" algn="l">
              <a:lnSpc>
                <a:spcPct val="100000"/>
              </a:lnSpc>
              <a:spcBef>
                <a:spcPts val="1000"/>
              </a:spcBef>
              <a:spcAft>
                <a:spcPts val="0"/>
              </a:spcAft>
              <a:buSzPts val="720"/>
              <a:buNone/>
              <a:defRPr sz="900"/>
            </a:lvl7pPr>
            <a:lvl8pPr marL="3657600" lvl="7" indent="-228600" algn="l">
              <a:lnSpc>
                <a:spcPct val="100000"/>
              </a:lnSpc>
              <a:spcBef>
                <a:spcPts val="1000"/>
              </a:spcBef>
              <a:spcAft>
                <a:spcPts val="0"/>
              </a:spcAft>
              <a:buSzPts val="720"/>
              <a:buNone/>
              <a:defRPr sz="900"/>
            </a:lvl8pPr>
            <a:lvl9pPr marL="4114800" lvl="8" indent="-228600" algn="l">
              <a:lnSpc>
                <a:spcPct val="100000"/>
              </a:lnSpc>
              <a:spcBef>
                <a:spcPts val="1000"/>
              </a:spcBef>
              <a:spcAft>
                <a:spcPts val="0"/>
              </a:spcAft>
              <a:buSzPts val="720"/>
              <a:buNone/>
              <a:defRPr sz="900"/>
            </a:lvl9pPr>
          </a:lstStyle>
          <a:p>
            <a:endParaRPr/>
          </a:p>
        </p:txBody>
      </p:sp>
      <p:sp>
        <p:nvSpPr>
          <p:cNvPr id="100" name="Google Shape;100;p1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1" name="Google Shape;101;p1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p1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olo e sottotitolo">
  <p:cSld name="Titolo e sottotitolo">
    <p:spTree>
      <p:nvGrpSpPr>
        <p:cNvPr id="1" name="Shape 103"/>
        <p:cNvGrpSpPr/>
        <p:nvPr/>
      </p:nvGrpSpPr>
      <p:grpSpPr>
        <a:xfrm>
          <a:off x="0" y="0"/>
          <a:ext cx="0" cy="0"/>
          <a:chOff x="0" y="0"/>
          <a:chExt cx="0" cy="0"/>
        </a:xfrm>
      </p:grpSpPr>
      <p:sp>
        <p:nvSpPr>
          <p:cNvPr id="104" name="Google Shape;104;p13"/>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13"/>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lnSpc>
                <a:spcPct val="100000"/>
              </a:lnSpc>
              <a:spcBef>
                <a:spcPts val="1000"/>
              </a:spcBef>
              <a:spcAft>
                <a:spcPts val="0"/>
              </a:spcAft>
              <a:buSzPts val="1440"/>
              <a:buNone/>
              <a:defRPr sz="1800">
                <a:solidFill>
                  <a:srgbClr val="3F3F3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106" name="Google Shape;106;p1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7" name="Google Shape;107;p1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8" name="Google Shape;108;p1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cheda nome">
  <p:cSld name="Scheda nome">
    <p:spTree>
      <p:nvGrpSpPr>
        <p:cNvPr id="1" name="Shape 109"/>
        <p:cNvGrpSpPr/>
        <p:nvPr/>
      </p:nvGrpSpPr>
      <p:grpSpPr>
        <a:xfrm>
          <a:off x="0" y="0"/>
          <a:ext cx="0" cy="0"/>
          <a:chOff x="0" y="0"/>
          <a:chExt cx="0" cy="0"/>
        </a:xfrm>
      </p:grpSpPr>
      <p:sp>
        <p:nvSpPr>
          <p:cNvPr id="110" name="Google Shape;110;p15"/>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15"/>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440"/>
              <a:buNone/>
              <a:defRPr sz="1800">
                <a:solidFill>
                  <a:srgbClr val="3F3F3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112" name="Google Shape;112;p1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3" name="Google Shape;113;p1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4" name="Google Shape;114;p1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cheda nome citazione">
  <p:cSld name="Scheda nome citazione">
    <p:spTree>
      <p:nvGrpSpPr>
        <p:cNvPr id="1" name="Shape 115"/>
        <p:cNvGrpSpPr/>
        <p:nvPr/>
      </p:nvGrpSpPr>
      <p:grpSpPr>
        <a:xfrm>
          <a:off x="0" y="0"/>
          <a:ext cx="0" cy="0"/>
          <a:chOff x="0" y="0"/>
          <a:chExt cx="0" cy="0"/>
        </a:xfrm>
      </p:grpSpPr>
      <p:sp>
        <p:nvSpPr>
          <p:cNvPr id="116" name="Google Shape;116;p16"/>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16"/>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1000"/>
              </a:spcBef>
              <a:spcAft>
                <a:spcPts val="0"/>
              </a:spcAft>
              <a:buSzPts val="1920"/>
              <a:buFont typeface="Trebuchet MS"/>
              <a:buNone/>
              <a:defRPr sz="2400">
                <a:solidFill>
                  <a:srgbClr val="3F3F3F"/>
                </a:solidFill>
              </a:defRPr>
            </a:lvl1pPr>
            <a:lvl2pPr marL="914400" lvl="1" indent="-228600" algn="l">
              <a:lnSpc>
                <a:spcPct val="100000"/>
              </a:lnSpc>
              <a:spcBef>
                <a:spcPts val="1000"/>
              </a:spcBef>
              <a:spcAft>
                <a:spcPts val="0"/>
              </a:spcAft>
              <a:buSzPts val="1280"/>
              <a:buFont typeface="Trebuchet MS"/>
              <a:buNone/>
              <a:defRPr/>
            </a:lvl2pPr>
            <a:lvl3pPr marL="1371600" lvl="2" indent="-228600" algn="l">
              <a:lnSpc>
                <a:spcPct val="100000"/>
              </a:lnSpc>
              <a:spcBef>
                <a:spcPts val="1000"/>
              </a:spcBef>
              <a:spcAft>
                <a:spcPts val="0"/>
              </a:spcAft>
              <a:buSzPts val="1120"/>
              <a:buFont typeface="Trebuchet MS"/>
              <a:buNone/>
              <a:defRPr/>
            </a:lvl3pPr>
            <a:lvl4pPr marL="1828800" lvl="3" indent="-228600" algn="l">
              <a:lnSpc>
                <a:spcPct val="100000"/>
              </a:lnSpc>
              <a:spcBef>
                <a:spcPts val="1000"/>
              </a:spcBef>
              <a:spcAft>
                <a:spcPts val="0"/>
              </a:spcAft>
              <a:buSzPts val="960"/>
              <a:buFont typeface="Trebuchet MS"/>
              <a:buNone/>
              <a:defRPr/>
            </a:lvl4pPr>
            <a:lvl5pPr marL="2286000" lvl="4" indent="-228600" algn="l">
              <a:lnSpc>
                <a:spcPct val="100000"/>
              </a:lnSpc>
              <a:spcBef>
                <a:spcPts val="1000"/>
              </a:spcBef>
              <a:spcAft>
                <a:spcPts val="0"/>
              </a:spcAft>
              <a:buSzPts val="960"/>
              <a:buFont typeface="Trebuchet MS"/>
              <a:buNone/>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118" name="Google Shape;118;p16"/>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440"/>
              <a:buNone/>
              <a:defRPr sz="1800">
                <a:solidFill>
                  <a:srgbClr val="7F7F7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119" name="Google Shape;119;p1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0" name="Google Shape;120;p1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1" name="Google Shape;121;p1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‹N›</a:t>
            </a:fld>
            <a:endParaRPr/>
          </a:p>
        </p:txBody>
      </p:sp>
      <p:sp>
        <p:nvSpPr>
          <p:cNvPr id="122" name="Google Shape;122;p16"/>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0"/>
              <a:buFont typeface="Arial"/>
              <a:buNone/>
            </a:pPr>
            <a:r>
              <a:rPr lang="en-US" sz="8000" b="0" i="0" u="none" strike="noStrike" cap="none">
                <a:solidFill>
                  <a:srgbClr val="BFE471"/>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
        <p:nvSpPr>
          <p:cNvPr id="123" name="Google Shape;123;p16"/>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0"/>
              <a:buFont typeface="Arial"/>
              <a:buNone/>
            </a:pPr>
            <a:r>
              <a:rPr lang="en-US" sz="8000" b="0" i="0" u="none" strike="noStrike" cap="none">
                <a:solidFill>
                  <a:srgbClr val="BFE471"/>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ero o falso">
  <p:cSld name="Vero o falso">
    <p:spTree>
      <p:nvGrpSpPr>
        <p:cNvPr id="1" name="Shape 124"/>
        <p:cNvGrpSpPr/>
        <p:nvPr/>
      </p:nvGrpSpPr>
      <p:grpSpPr>
        <a:xfrm>
          <a:off x="0" y="0"/>
          <a:ext cx="0" cy="0"/>
          <a:chOff x="0" y="0"/>
          <a:chExt cx="0" cy="0"/>
        </a:xfrm>
      </p:grpSpPr>
      <p:sp>
        <p:nvSpPr>
          <p:cNvPr id="125" name="Google Shape;125;p17"/>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6" name="Google Shape;126;p17"/>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1000"/>
              </a:spcBef>
              <a:spcAft>
                <a:spcPts val="0"/>
              </a:spcAft>
              <a:buSzPts val="1920"/>
              <a:buFont typeface="Trebuchet MS"/>
              <a:buNone/>
              <a:defRPr sz="2400">
                <a:solidFill>
                  <a:schemeClr val="accent1"/>
                </a:solidFill>
              </a:defRPr>
            </a:lvl1pPr>
            <a:lvl2pPr marL="914400" lvl="1" indent="-228600" algn="l">
              <a:lnSpc>
                <a:spcPct val="100000"/>
              </a:lnSpc>
              <a:spcBef>
                <a:spcPts val="1000"/>
              </a:spcBef>
              <a:spcAft>
                <a:spcPts val="0"/>
              </a:spcAft>
              <a:buSzPts val="1280"/>
              <a:buFont typeface="Trebuchet MS"/>
              <a:buNone/>
              <a:defRPr/>
            </a:lvl2pPr>
            <a:lvl3pPr marL="1371600" lvl="2" indent="-228600" algn="l">
              <a:lnSpc>
                <a:spcPct val="100000"/>
              </a:lnSpc>
              <a:spcBef>
                <a:spcPts val="1000"/>
              </a:spcBef>
              <a:spcAft>
                <a:spcPts val="0"/>
              </a:spcAft>
              <a:buSzPts val="1120"/>
              <a:buFont typeface="Trebuchet MS"/>
              <a:buNone/>
              <a:defRPr/>
            </a:lvl3pPr>
            <a:lvl4pPr marL="1828800" lvl="3" indent="-228600" algn="l">
              <a:lnSpc>
                <a:spcPct val="100000"/>
              </a:lnSpc>
              <a:spcBef>
                <a:spcPts val="1000"/>
              </a:spcBef>
              <a:spcAft>
                <a:spcPts val="0"/>
              </a:spcAft>
              <a:buSzPts val="960"/>
              <a:buFont typeface="Trebuchet MS"/>
              <a:buNone/>
              <a:defRPr/>
            </a:lvl4pPr>
            <a:lvl5pPr marL="2286000" lvl="4" indent="-228600" algn="l">
              <a:lnSpc>
                <a:spcPct val="100000"/>
              </a:lnSpc>
              <a:spcBef>
                <a:spcPts val="1000"/>
              </a:spcBef>
              <a:spcAft>
                <a:spcPts val="0"/>
              </a:spcAft>
              <a:buSzPts val="960"/>
              <a:buFont typeface="Trebuchet MS"/>
              <a:buNone/>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127" name="Google Shape;127;p17"/>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440"/>
              <a:buNone/>
              <a:defRPr sz="1800">
                <a:solidFill>
                  <a:srgbClr val="7F7F7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128" name="Google Shape;128;p1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9" name="Google Shape;129;p1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1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131"/>
        <p:cNvGrpSpPr/>
        <p:nvPr/>
      </p:nvGrpSpPr>
      <p:grpSpPr>
        <a:xfrm>
          <a:off x="0" y="0"/>
          <a:ext cx="0" cy="0"/>
          <a:chOff x="0" y="0"/>
          <a:chExt cx="0" cy="0"/>
        </a:xfrm>
      </p:grpSpPr>
      <p:sp>
        <p:nvSpPr>
          <p:cNvPr id="132" name="Google Shape;132;p18"/>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3" name="Google Shape;133;p18"/>
          <p:cNvSpPr txBox="1">
            <a:spLocks noGrp="1"/>
          </p:cNvSpPr>
          <p:nvPr>
            <p:ph type="body" idx="1"/>
          </p:nvPr>
        </p:nvSpPr>
        <p:spPr>
          <a:xfrm rot="5400000">
            <a:off x="3035282" y="-197358"/>
            <a:ext cx="3880773" cy="8596668"/>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134" name="Google Shape;134;p1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5" name="Google Shape;135;p1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6" name="Google Shape;136;p1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137"/>
        <p:cNvGrpSpPr/>
        <p:nvPr/>
      </p:nvGrpSpPr>
      <p:grpSpPr>
        <a:xfrm>
          <a:off x="0" y="0"/>
          <a:ext cx="0" cy="0"/>
          <a:chOff x="0" y="0"/>
          <a:chExt cx="0" cy="0"/>
        </a:xfrm>
      </p:grpSpPr>
      <p:sp>
        <p:nvSpPr>
          <p:cNvPr id="138" name="Google Shape;138;p19"/>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9" name="Google Shape;139;p19"/>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140" name="Google Shape;140;p1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1" name="Google Shape;141;p1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2" name="Google Shape;142;p1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43"/>
        <p:cNvGrpSpPr/>
        <p:nvPr/>
      </p:nvGrpSpPr>
      <p:grpSpPr>
        <a:xfrm>
          <a:off x="0" y="0"/>
          <a:ext cx="0" cy="0"/>
          <a:chOff x="0" y="0"/>
          <a:chExt cx="0" cy="0"/>
        </a:xfrm>
      </p:grpSpPr>
      <p:sp>
        <p:nvSpPr>
          <p:cNvPr id="44" name="Google Shape;44;p4"/>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4"/>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46" name="Google Shape;46;p4"/>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47" name="Google Shape;47;p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50"/>
        <p:cNvGrpSpPr/>
        <p:nvPr/>
      </p:nvGrpSpPr>
      <p:grpSpPr>
        <a:xfrm>
          <a:off x="0" y="0"/>
          <a:ext cx="0" cy="0"/>
          <a:chOff x="0" y="0"/>
          <a:chExt cx="0" cy="0"/>
        </a:xfrm>
      </p:grpSpPr>
      <p:sp>
        <p:nvSpPr>
          <p:cNvPr id="51" name="Google Shape;51;p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3600"/>
              <a:buFont typeface="Trebuchet MS"/>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6"/>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53" name="Google Shape;53;p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itazione con didascalia">
  <p:cSld name="Citazione con didascalia">
    <p:spTree>
      <p:nvGrpSpPr>
        <p:cNvPr id="1" name="Shape 56"/>
        <p:cNvGrpSpPr/>
        <p:nvPr/>
      </p:nvGrpSpPr>
      <p:grpSpPr>
        <a:xfrm>
          <a:off x="0" y="0"/>
          <a:ext cx="0" cy="0"/>
          <a:chOff x="0" y="0"/>
          <a:chExt cx="0" cy="0"/>
        </a:xfrm>
      </p:grpSpPr>
      <p:sp>
        <p:nvSpPr>
          <p:cNvPr id="57" name="Google Shape;57;p14"/>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chemeClr val="accent1"/>
              </a:buClr>
              <a:buSzPts val="4400"/>
              <a:buFont typeface="Trebuchet MS"/>
              <a:buNone/>
              <a:defRPr sz="44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14"/>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noAutofit/>
          </a:bodyPr>
          <a:lstStyle>
            <a:lvl1pPr marL="457200" lvl="0" indent="-228600" algn="l">
              <a:lnSpc>
                <a:spcPct val="100000"/>
              </a:lnSpc>
              <a:spcBef>
                <a:spcPts val="1000"/>
              </a:spcBef>
              <a:spcAft>
                <a:spcPts val="0"/>
              </a:spcAft>
              <a:buSzPts val="1280"/>
              <a:buFont typeface="Trebuchet MS"/>
              <a:buNone/>
              <a:defRPr sz="1600">
                <a:solidFill>
                  <a:srgbClr val="7F7F7F"/>
                </a:solidFill>
              </a:defRPr>
            </a:lvl1pPr>
            <a:lvl2pPr marL="914400" lvl="1" indent="-228600" algn="l">
              <a:lnSpc>
                <a:spcPct val="100000"/>
              </a:lnSpc>
              <a:spcBef>
                <a:spcPts val="1000"/>
              </a:spcBef>
              <a:spcAft>
                <a:spcPts val="0"/>
              </a:spcAft>
              <a:buSzPts val="1280"/>
              <a:buFont typeface="Trebuchet MS"/>
              <a:buNone/>
              <a:defRPr/>
            </a:lvl2pPr>
            <a:lvl3pPr marL="1371600" lvl="2" indent="-228600" algn="l">
              <a:lnSpc>
                <a:spcPct val="100000"/>
              </a:lnSpc>
              <a:spcBef>
                <a:spcPts val="1000"/>
              </a:spcBef>
              <a:spcAft>
                <a:spcPts val="0"/>
              </a:spcAft>
              <a:buSzPts val="1120"/>
              <a:buFont typeface="Trebuchet MS"/>
              <a:buNone/>
              <a:defRPr/>
            </a:lvl3pPr>
            <a:lvl4pPr marL="1828800" lvl="3" indent="-228600" algn="l">
              <a:lnSpc>
                <a:spcPct val="100000"/>
              </a:lnSpc>
              <a:spcBef>
                <a:spcPts val="1000"/>
              </a:spcBef>
              <a:spcAft>
                <a:spcPts val="0"/>
              </a:spcAft>
              <a:buSzPts val="960"/>
              <a:buFont typeface="Trebuchet MS"/>
              <a:buNone/>
              <a:defRPr/>
            </a:lvl4pPr>
            <a:lvl5pPr marL="2286000" lvl="4" indent="-228600" algn="l">
              <a:lnSpc>
                <a:spcPct val="100000"/>
              </a:lnSpc>
              <a:spcBef>
                <a:spcPts val="1000"/>
              </a:spcBef>
              <a:spcAft>
                <a:spcPts val="0"/>
              </a:spcAft>
              <a:buSzPts val="960"/>
              <a:buFont typeface="Trebuchet MS"/>
              <a:buNone/>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59" name="Google Shape;59;p14"/>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lnSpc>
                <a:spcPct val="100000"/>
              </a:lnSpc>
              <a:spcBef>
                <a:spcPts val="1000"/>
              </a:spcBef>
              <a:spcAft>
                <a:spcPts val="0"/>
              </a:spcAft>
              <a:buSzPts val="1440"/>
              <a:buNone/>
              <a:defRPr sz="1800">
                <a:solidFill>
                  <a:srgbClr val="3F3F3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60" name="Google Shape;60;p1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1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1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‹N›</a:t>
            </a:fld>
            <a:endParaRPr/>
          </a:p>
        </p:txBody>
      </p:sp>
      <p:sp>
        <p:nvSpPr>
          <p:cNvPr id="63" name="Google Shape;63;p14"/>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0"/>
              <a:buFont typeface="Arial"/>
              <a:buNone/>
            </a:pPr>
            <a:r>
              <a:rPr lang="en-US" sz="8000" b="0" i="0" u="none" strike="noStrike" cap="none">
                <a:solidFill>
                  <a:srgbClr val="BFE471"/>
                </a:solidFill>
                <a:latin typeface="Arial"/>
                <a:ea typeface="Arial"/>
                <a:cs typeface="Arial"/>
                <a:sym typeface="Arial"/>
              </a:rPr>
              <a:t>“</a:t>
            </a:r>
            <a:endParaRPr sz="1400" b="0" i="0" u="none" strike="noStrike" cap="none">
              <a:solidFill>
                <a:srgbClr val="000000"/>
              </a:solidFill>
              <a:latin typeface="Arial"/>
              <a:ea typeface="Arial"/>
              <a:cs typeface="Arial"/>
              <a:sym typeface="Arial"/>
            </a:endParaRPr>
          </a:p>
        </p:txBody>
      </p:sp>
      <p:sp>
        <p:nvSpPr>
          <p:cNvPr id="64" name="Google Shape;64;p14"/>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8000"/>
              <a:buFont typeface="Arial"/>
              <a:buNone/>
            </a:pPr>
            <a:r>
              <a:rPr lang="en-US" sz="8000" b="0" i="0" u="none" strike="noStrike" cap="none">
                <a:solidFill>
                  <a:srgbClr val="BFE471"/>
                </a:solidFill>
                <a:latin typeface="Arial"/>
                <a:ea typeface="Arial"/>
                <a:cs typeface="Arial"/>
                <a:sym typeface="Arial"/>
              </a:rPr>
              <a:t>”</a:t>
            </a:r>
            <a:endParaRPr sz="1800" b="0" i="0" u="none" strike="noStrike" cap="none">
              <a:solidFill>
                <a:srgbClr val="BFE47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65"/>
        <p:cNvGrpSpPr/>
        <p:nvPr/>
      </p:nvGrpSpPr>
      <p:grpSpPr>
        <a:xfrm>
          <a:off x="0" y="0"/>
          <a:ext cx="0" cy="0"/>
          <a:chOff x="0" y="0"/>
          <a:chExt cx="0" cy="0"/>
        </a:xfrm>
      </p:grpSpPr>
      <p:sp>
        <p:nvSpPr>
          <p:cNvPr id="66" name="Google Shape;66;p7"/>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accent1"/>
              </a:buClr>
              <a:buSzPts val="4000"/>
              <a:buFont typeface="Trebuchet MS"/>
              <a:buNone/>
              <a:defRPr sz="4000" b="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7"/>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600"/>
              <a:buNone/>
              <a:defRPr sz="2000">
                <a:solidFill>
                  <a:srgbClr val="7F7F7F"/>
                </a:solidFill>
              </a:defRPr>
            </a:lvl1pPr>
            <a:lvl2pPr marL="914400" lvl="1" indent="-228600" algn="l">
              <a:lnSpc>
                <a:spcPct val="100000"/>
              </a:lnSpc>
              <a:spcBef>
                <a:spcPts val="1000"/>
              </a:spcBef>
              <a:spcAft>
                <a:spcPts val="0"/>
              </a:spcAft>
              <a:buSzPts val="1440"/>
              <a:buNone/>
              <a:defRPr sz="1800">
                <a:solidFill>
                  <a:srgbClr val="888888"/>
                </a:solidFill>
              </a:defRPr>
            </a:lvl2pPr>
            <a:lvl3pPr marL="1371600" lvl="2" indent="-228600" algn="l">
              <a:lnSpc>
                <a:spcPct val="100000"/>
              </a:lnSpc>
              <a:spcBef>
                <a:spcPts val="1000"/>
              </a:spcBef>
              <a:spcAft>
                <a:spcPts val="0"/>
              </a:spcAft>
              <a:buSzPts val="1280"/>
              <a:buNone/>
              <a:defRPr sz="1600">
                <a:solidFill>
                  <a:srgbClr val="888888"/>
                </a:solidFill>
              </a:defRPr>
            </a:lvl3pPr>
            <a:lvl4pPr marL="1828800" lvl="3" indent="-228600" algn="l">
              <a:lnSpc>
                <a:spcPct val="100000"/>
              </a:lnSpc>
              <a:spcBef>
                <a:spcPts val="1000"/>
              </a:spcBef>
              <a:spcAft>
                <a:spcPts val="0"/>
              </a:spcAft>
              <a:buSzPts val="1120"/>
              <a:buNone/>
              <a:defRPr sz="1400">
                <a:solidFill>
                  <a:srgbClr val="888888"/>
                </a:solidFill>
              </a:defRPr>
            </a:lvl4pPr>
            <a:lvl5pPr marL="2286000" lvl="4" indent="-228600" algn="l">
              <a:lnSpc>
                <a:spcPct val="100000"/>
              </a:lnSpc>
              <a:spcBef>
                <a:spcPts val="1000"/>
              </a:spcBef>
              <a:spcAft>
                <a:spcPts val="0"/>
              </a:spcAft>
              <a:buSzPts val="1120"/>
              <a:buNone/>
              <a:defRPr sz="1400">
                <a:solidFill>
                  <a:srgbClr val="888888"/>
                </a:solidFill>
              </a:defRPr>
            </a:lvl5pPr>
            <a:lvl6pPr marL="2743200" lvl="5" indent="-228600" algn="l">
              <a:lnSpc>
                <a:spcPct val="100000"/>
              </a:lnSpc>
              <a:spcBef>
                <a:spcPts val="1000"/>
              </a:spcBef>
              <a:spcAft>
                <a:spcPts val="0"/>
              </a:spcAft>
              <a:buSzPts val="1120"/>
              <a:buNone/>
              <a:defRPr sz="1400">
                <a:solidFill>
                  <a:srgbClr val="888888"/>
                </a:solidFill>
              </a:defRPr>
            </a:lvl6pPr>
            <a:lvl7pPr marL="3200400" lvl="6" indent="-228600" algn="l">
              <a:lnSpc>
                <a:spcPct val="100000"/>
              </a:lnSpc>
              <a:spcBef>
                <a:spcPts val="1000"/>
              </a:spcBef>
              <a:spcAft>
                <a:spcPts val="0"/>
              </a:spcAft>
              <a:buSzPts val="1120"/>
              <a:buNone/>
              <a:defRPr sz="1400">
                <a:solidFill>
                  <a:srgbClr val="888888"/>
                </a:solidFill>
              </a:defRPr>
            </a:lvl7pPr>
            <a:lvl8pPr marL="3657600" lvl="7" indent="-228600" algn="l">
              <a:lnSpc>
                <a:spcPct val="100000"/>
              </a:lnSpc>
              <a:spcBef>
                <a:spcPts val="1000"/>
              </a:spcBef>
              <a:spcAft>
                <a:spcPts val="0"/>
              </a:spcAft>
              <a:buSzPts val="1120"/>
              <a:buNone/>
              <a:defRPr sz="1400">
                <a:solidFill>
                  <a:srgbClr val="888888"/>
                </a:solidFill>
              </a:defRPr>
            </a:lvl8pPr>
            <a:lvl9pPr marL="4114800" lvl="8" indent="-228600" algn="l">
              <a:lnSpc>
                <a:spcPct val="100000"/>
              </a:lnSpc>
              <a:spcBef>
                <a:spcPts val="1000"/>
              </a:spcBef>
              <a:spcAft>
                <a:spcPts val="0"/>
              </a:spcAft>
              <a:buSzPts val="1120"/>
              <a:buNone/>
              <a:defRPr sz="1400">
                <a:solidFill>
                  <a:srgbClr val="888888"/>
                </a:solidFill>
              </a:defRPr>
            </a:lvl9pPr>
          </a:lstStyle>
          <a:p>
            <a:endParaRPr/>
          </a:p>
        </p:txBody>
      </p:sp>
      <p:sp>
        <p:nvSpPr>
          <p:cNvPr id="68" name="Google Shape;68;p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71"/>
        <p:cNvGrpSpPr/>
        <p:nvPr/>
      </p:nvGrpSpPr>
      <p:grpSpPr>
        <a:xfrm>
          <a:off x="0" y="0"/>
          <a:ext cx="0" cy="0"/>
          <a:chOff x="0" y="0"/>
          <a:chExt cx="0" cy="0"/>
        </a:xfrm>
      </p:grpSpPr>
      <p:sp>
        <p:nvSpPr>
          <p:cNvPr id="72" name="Google Shape;72;p8"/>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3600"/>
              <a:buFont typeface="Trebuchet M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8"/>
          <p:cNvSpPr txBox="1">
            <a:spLocks noGrp="1"/>
          </p:cNvSpPr>
          <p:nvPr>
            <p:ph type="body" idx="1"/>
          </p:nvPr>
        </p:nvSpPr>
        <p:spPr>
          <a:xfrm>
            <a:off x="675745" y="2160983"/>
            <a:ext cx="4185623" cy="57626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1000"/>
              </a:spcBef>
              <a:spcAft>
                <a:spcPts val="0"/>
              </a:spcAft>
              <a:buSzPts val="1920"/>
              <a:buNone/>
              <a:defRPr sz="2400" b="0"/>
            </a:lvl1pPr>
            <a:lvl2pPr marL="914400" lvl="1" indent="-228600" algn="l">
              <a:lnSpc>
                <a:spcPct val="100000"/>
              </a:lnSpc>
              <a:spcBef>
                <a:spcPts val="1000"/>
              </a:spcBef>
              <a:spcAft>
                <a:spcPts val="0"/>
              </a:spcAft>
              <a:buSzPts val="1600"/>
              <a:buNone/>
              <a:defRPr sz="2000" b="1"/>
            </a:lvl2pPr>
            <a:lvl3pPr marL="1371600" lvl="2" indent="-228600" algn="l">
              <a:lnSpc>
                <a:spcPct val="100000"/>
              </a:lnSpc>
              <a:spcBef>
                <a:spcPts val="1000"/>
              </a:spcBef>
              <a:spcAft>
                <a:spcPts val="0"/>
              </a:spcAft>
              <a:buSzPts val="1440"/>
              <a:buNone/>
              <a:defRPr sz="1800" b="1"/>
            </a:lvl3pPr>
            <a:lvl4pPr marL="1828800" lvl="3" indent="-228600" algn="l">
              <a:lnSpc>
                <a:spcPct val="100000"/>
              </a:lnSpc>
              <a:spcBef>
                <a:spcPts val="1000"/>
              </a:spcBef>
              <a:spcAft>
                <a:spcPts val="0"/>
              </a:spcAft>
              <a:buSzPts val="1280"/>
              <a:buNone/>
              <a:defRPr sz="1600" b="1"/>
            </a:lvl4pPr>
            <a:lvl5pPr marL="2286000" lvl="4" indent="-228600" algn="l">
              <a:lnSpc>
                <a:spcPct val="100000"/>
              </a:lnSpc>
              <a:spcBef>
                <a:spcPts val="1000"/>
              </a:spcBef>
              <a:spcAft>
                <a:spcPts val="0"/>
              </a:spcAft>
              <a:buSzPts val="1280"/>
              <a:buNone/>
              <a:defRPr sz="1600" b="1"/>
            </a:lvl5pPr>
            <a:lvl6pPr marL="2743200" lvl="5" indent="-228600" algn="l">
              <a:lnSpc>
                <a:spcPct val="100000"/>
              </a:lnSpc>
              <a:spcBef>
                <a:spcPts val="1000"/>
              </a:spcBef>
              <a:spcAft>
                <a:spcPts val="0"/>
              </a:spcAft>
              <a:buSzPts val="1280"/>
              <a:buNone/>
              <a:defRPr sz="1600" b="1"/>
            </a:lvl6pPr>
            <a:lvl7pPr marL="3200400" lvl="6" indent="-228600" algn="l">
              <a:lnSpc>
                <a:spcPct val="100000"/>
              </a:lnSpc>
              <a:spcBef>
                <a:spcPts val="1000"/>
              </a:spcBef>
              <a:spcAft>
                <a:spcPts val="0"/>
              </a:spcAft>
              <a:buSzPts val="1280"/>
              <a:buNone/>
              <a:defRPr sz="1600" b="1"/>
            </a:lvl7pPr>
            <a:lvl8pPr marL="3657600" lvl="7" indent="-228600" algn="l">
              <a:lnSpc>
                <a:spcPct val="100000"/>
              </a:lnSpc>
              <a:spcBef>
                <a:spcPts val="1000"/>
              </a:spcBef>
              <a:spcAft>
                <a:spcPts val="0"/>
              </a:spcAft>
              <a:buSzPts val="1280"/>
              <a:buNone/>
              <a:defRPr sz="1600" b="1"/>
            </a:lvl8pPr>
            <a:lvl9pPr marL="4114800" lvl="8" indent="-228600" algn="l">
              <a:lnSpc>
                <a:spcPct val="100000"/>
              </a:lnSpc>
              <a:spcBef>
                <a:spcPts val="1000"/>
              </a:spcBef>
              <a:spcAft>
                <a:spcPts val="0"/>
              </a:spcAft>
              <a:buSzPts val="1280"/>
              <a:buNone/>
              <a:defRPr sz="1600" b="1"/>
            </a:lvl9pPr>
          </a:lstStyle>
          <a:p>
            <a:endParaRPr/>
          </a:p>
        </p:txBody>
      </p:sp>
      <p:sp>
        <p:nvSpPr>
          <p:cNvPr id="74" name="Google Shape;74;p8"/>
          <p:cNvSpPr txBox="1">
            <a:spLocks noGrp="1"/>
          </p:cNvSpPr>
          <p:nvPr>
            <p:ph type="body" idx="2"/>
          </p:nvPr>
        </p:nvSpPr>
        <p:spPr>
          <a:xfrm>
            <a:off x="675745" y="2737245"/>
            <a:ext cx="4185623" cy="3304117"/>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75" name="Google Shape;75;p8"/>
          <p:cNvSpPr txBox="1">
            <a:spLocks noGrp="1"/>
          </p:cNvSpPr>
          <p:nvPr>
            <p:ph type="body" idx="3"/>
          </p:nvPr>
        </p:nvSpPr>
        <p:spPr>
          <a:xfrm>
            <a:off x="5088383" y="2160983"/>
            <a:ext cx="4185618" cy="57626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1000"/>
              </a:spcBef>
              <a:spcAft>
                <a:spcPts val="0"/>
              </a:spcAft>
              <a:buSzPts val="1920"/>
              <a:buNone/>
              <a:defRPr sz="2400" b="0"/>
            </a:lvl1pPr>
            <a:lvl2pPr marL="914400" lvl="1" indent="-228600" algn="l">
              <a:lnSpc>
                <a:spcPct val="100000"/>
              </a:lnSpc>
              <a:spcBef>
                <a:spcPts val="1000"/>
              </a:spcBef>
              <a:spcAft>
                <a:spcPts val="0"/>
              </a:spcAft>
              <a:buSzPts val="1600"/>
              <a:buNone/>
              <a:defRPr sz="2000" b="1"/>
            </a:lvl2pPr>
            <a:lvl3pPr marL="1371600" lvl="2" indent="-228600" algn="l">
              <a:lnSpc>
                <a:spcPct val="100000"/>
              </a:lnSpc>
              <a:spcBef>
                <a:spcPts val="1000"/>
              </a:spcBef>
              <a:spcAft>
                <a:spcPts val="0"/>
              </a:spcAft>
              <a:buSzPts val="1440"/>
              <a:buNone/>
              <a:defRPr sz="1800" b="1"/>
            </a:lvl3pPr>
            <a:lvl4pPr marL="1828800" lvl="3" indent="-228600" algn="l">
              <a:lnSpc>
                <a:spcPct val="100000"/>
              </a:lnSpc>
              <a:spcBef>
                <a:spcPts val="1000"/>
              </a:spcBef>
              <a:spcAft>
                <a:spcPts val="0"/>
              </a:spcAft>
              <a:buSzPts val="1280"/>
              <a:buNone/>
              <a:defRPr sz="1600" b="1"/>
            </a:lvl4pPr>
            <a:lvl5pPr marL="2286000" lvl="4" indent="-228600" algn="l">
              <a:lnSpc>
                <a:spcPct val="100000"/>
              </a:lnSpc>
              <a:spcBef>
                <a:spcPts val="1000"/>
              </a:spcBef>
              <a:spcAft>
                <a:spcPts val="0"/>
              </a:spcAft>
              <a:buSzPts val="1280"/>
              <a:buNone/>
              <a:defRPr sz="1600" b="1"/>
            </a:lvl5pPr>
            <a:lvl6pPr marL="2743200" lvl="5" indent="-228600" algn="l">
              <a:lnSpc>
                <a:spcPct val="100000"/>
              </a:lnSpc>
              <a:spcBef>
                <a:spcPts val="1000"/>
              </a:spcBef>
              <a:spcAft>
                <a:spcPts val="0"/>
              </a:spcAft>
              <a:buSzPts val="1280"/>
              <a:buNone/>
              <a:defRPr sz="1600" b="1"/>
            </a:lvl6pPr>
            <a:lvl7pPr marL="3200400" lvl="6" indent="-228600" algn="l">
              <a:lnSpc>
                <a:spcPct val="100000"/>
              </a:lnSpc>
              <a:spcBef>
                <a:spcPts val="1000"/>
              </a:spcBef>
              <a:spcAft>
                <a:spcPts val="0"/>
              </a:spcAft>
              <a:buSzPts val="1280"/>
              <a:buNone/>
              <a:defRPr sz="1600" b="1"/>
            </a:lvl7pPr>
            <a:lvl8pPr marL="3657600" lvl="7" indent="-228600" algn="l">
              <a:lnSpc>
                <a:spcPct val="100000"/>
              </a:lnSpc>
              <a:spcBef>
                <a:spcPts val="1000"/>
              </a:spcBef>
              <a:spcAft>
                <a:spcPts val="0"/>
              </a:spcAft>
              <a:buSzPts val="1280"/>
              <a:buNone/>
              <a:defRPr sz="1600" b="1"/>
            </a:lvl8pPr>
            <a:lvl9pPr marL="4114800" lvl="8" indent="-228600" algn="l">
              <a:lnSpc>
                <a:spcPct val="100000"/>
              </a:lnSpc>
              <a:spcBef>
                <a:spcPts val="1000"/>
              </a:spcBef>
              <a:spcAft>
                <a:spcPts val="0"/>
              </a:spcAft>
              <a:buSzPts val="1280"/>
              <a:buNone/>
              <a:defRPr sz="1600" b="1"/>
            </a:lvl9pPr>
          </a:lstStyle>
          <a:p>
            <a:endParaRPr/>
          </a:p>
        </p:txBody>
      </p:sp>
      <p:sp>
        <p:nvSpPr>
          <p:cNvPr id="76" name="Google Shape;76;p8"/>
          <p:cNvSpPr txBox="1">
            <a:spLocks noGrp="1"/>
          </p:cNvSpPr>
          <p:nvPr>
            <p:ph type="body" idx="4"/>
          </p:nvPr>
        </p:nvSpPr>
        <p:spPr>
          <a:xfrm>
            <a:off x="5088384" y="2737245"/>
            <a:ext cx="4185617" cy="3304117"/>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77" name="Google Shape;77;p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80"/>
        <p:cNvGrpSpPr/>
        <p:nvPr/>
      </p:nvGrpSpPr>
      <p:grpSpPr>
        <a:xfrm>
          <a:off x="0" y="0"/>
          <a:ext cx="0" cy="0"/>
          <a:chOff x="0" y="0"/>
          <a:chExt cx="0" cy="0"/>
        </a:xfrm>
      </p:grpSpPr>
      <p:sp>
        <p:nvSpPr>
          <p:cNvPr id="81" name="Google Shape;81;p9"/>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85"/>
        <p:cNvGrpSpPr/>
        <p:nvPr/>
      </p:nvGrpSpPr>
      <p:grpSpPr>
        <a:xfrm>
          <a:off x="0" y="0"/>
          <a:ext cx="0" cy="0"/>
          <a:chOff x="0" y="0"/>
          <a:chExt cx="0" cy="0"/>
        </a:xfrm>
      </p:grpSpPr>
      <p:sp>
        <p:nvSpPr>
          <p:cNvPr id="86" name="Google Shape;86;p1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1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1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89"/>
        <p:cNvGrpSpPr/>
        <p:nvPr/>
      </p:nvGrpSpPr>
      <p:grpSpPr>
        <a:xfrm>
          <a:off x="0" y="0"/>
          <a:ext cx="0" cy="0"/>
          <a:chOff x="0" y="0"/>
          <a:chExt cx="0" cy="0"/>
        </a:xfrm>
      </p:grpSpPr>
      <p:sp>
        <p:nvSpPr>
          <p:cNvPr id="90" name="Google Shape;90;p11"/>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accent1"/>
              </a:buClr>
              <a:buSzPts val="2000"/>
              <a:buFont typeface="Trebuchet MS"/>
              <a:buNone/>
              <a:defRPr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1"/>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normAutofit/>
          </a:bodyPr>
          <a:lstStyle>
            <a:lvl1pPr marL="457200" lvl="0" indent="-320040" algn="l">
              <a:lnSpc>
                <a:spcPct val="100000"/>
              </a:lnSpc>
              <a:spcBef>
                <a:spcPts val="1000"/>
              </a:spcBef>
              <a:spcAft>
                <a:spcPts val="0"/>
              </a:spcAft>
              <a:buSzPts val="1440"/>
              <a:buChar char="►"/>
              <a:defRPr/>
            </a:lvl1pPr>
            <a:lvl2pPr marL="914400" lvl="1" indent="-320040" algn="l">
              <a:lnSpc>
                <a:spcPct val="100000"/>
              </a:lnSpc>
              <a:spcBef>
                <a:spcPts val="1000"/>
              </a:spcBef>
              <a:spcAft>
                <a:spcPts val="0"/>
              </a:spcAft>
              <a:buSzPts val="1440"/>
              <a:buChar char="►"/>
              <a:defRPr/>
            </a:lvl2pPr>
            <a:lvl3pPr marL="1371600" lvl="2" indent="-320039" algn="l">
              <a:lnSpc>
                <a:spcPct val="100000"/>
              </a:lnSpc>
              <a:spcBef>
                <a:spcPts val="1000"/>
              </a:spcBef>
              <a:spcAft>
                <a:spcPts val="0"/>
              </a:spcAft>
              <a:buSzPts val="1440"/>
              <a:buChar char="►"/>
              <a:defRPr/>
            </a:lvl3pPr>
            <a:lvl4pPr marL="1828800" lvl="3" indent="-320039" algn="l">
              <a:lnSpc>
                <a:spcPct val="100000"/>
              </a:lnSpc>
              <a:spcBef>
                <a:spcPts val="1000"/>
              </a:spcBef>
              <a:spcAft>
                <a:spcPts val="0"/>
              </a:spcAft>
              <a:buSzPts val="1440"/>
              <a:buChar char="►"/>
              <a:defRPr/>
            </a:lvl4pPr>
            <a:lvl5pPr marL="2286000" lvl="4" indent="-320039" algn="l">
              <a:lnSpc>
                <a:spcPct val="100000"/>
              </a:lnSpc>
              <a:spcBef>
                <a:spcPts val="1000"/>
              </a:spcBef>
              <a:spcAft>
                <a:spcPts val="0"/>
              </a:spcAft>
              <a:buSzPts val="1440"/>
              <a:buChar char="►"/>
              <a:defRPr/>
            </a:lvl5pPr>
            <a:lvl6pPr marL="2743200" lvl="5" indent="-320039" algn="l">
              <a:lnSpc>
                <a:spcPct val="100000"/>
              </a:lnSpc>
              <a:spcBef>
                <a:spcPts val="1000"/>
              </a:spcBef>
              <a:spcAft>
                <a:spcPts val="0"/>
              </a:spcAft>
              <a:buSzPts val="1440"/>
              <a:buChar char="►"/>
              <a:defRPr/>
            </a:lvl6pPr>
            <a:lvl7pPr marL="3200400" lvl="6" indent="-320039" algn="l">
              <a:lnSpc>
                <a:spcPct val="100000"/>
              </a:lnSpc>
              <a:spcBef>
                <a:spcPts val="1000"/>
              </a:spcBef>
              <a:spcAft>
                <a:spcPts val="0"/>
              </a:spcAft>
              <a:buSzPts val="1440"/>
              <a:buChar char="►"/>
              <a:defRPr/>
            </a:lvl7pPr>
            <a:lvl8pPr marL="3657600" lvl="7" indent="-320040" algn="l">
              <a:lnSpc>
                <a:spcPct val="100000"/>
              </a:lnSpc>
              <a:spcBef>
                <a:spcPts val="1000"/>
              </a:spcBef>
              <a:spcAft>
                <a:spcPts val="0"/>
              </a:spcAft>
              <a:buSzPts val="1440"/>
              <a:buChar char="►"/>
              <a:defRPr/>
            </a:lvl8pPr>
            <a:lvl9pPr marL="4114800" lvl="8" indent="-320040" algn="l">
              <a:lnSpc>
                <a:spcPct val="100000"/>
              </a:lnSpc>
              <a:spcBef>
                <a:spcPts val="1000"/>
              </a:spcBef>
              <a:spcAft>
                <a:spcPts val="0"/>
              </a:spcAft>
              <a:buSzPts val="1440"/>
              <a:buChar char="►"/>
              <a:defRPr/>
            </a:lvl9pPr>
          </a:lstStyle>
          <a:p>
            <a:endParaRPr/>
          </a:p>
        </p:txBody>
      </p:sp>
      <p:sp>
        <p:nvSpPr>
          <p:cNvPr id="92" name="Google Shape;92;p11"/>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SzPts val="1120"/>
              <a:buNone/>
              <a:defRPr sz="1400"/>
            </a:lvl1pPr>
            <a:lvl2pPr marL="914400" lvl="1" indent="-228600" algn="l">
              <a:lnSpc>
                <a:spcPct val="100000"/>
              </a:lnSpc>
              <a:spcBef>
                <a:spcPts val="1000"/>
              </a:spcBef>
              <a:spcAft>
                <a:spcPts val="0"/>
              </a:spcAft>
              <a:buSzPts val="1120"/>
              <a:buNone/>
              <a:defRPr sz="1400"/>
            </a:lvl2pPr>
            <a:lvl3pPr marL="1371600" lvl="2" indent="-228600" algn="l">
              <a:lnSpc>
                <a:spcPct val="100000"/>
              </a:lnSpc>
              <a:spcBef>
                <a:spcPts val="1000"/>
              </a:spcBef>
              <a:spcAft>
                <a:spcPts val="0"/>
              </a:spcAft>
              <a:buSzPts val="960"/>
              <a:buNone/>
              <a:defRPr sz="1200"/>
            </a:lvl3pPr>
            <a:lvl4pPr marL="1828800" lvl="3" indent="-228600" algn="l">
              <a:lnSpc>
                <a:spcPct val="100000"/>
              </a:lnSpc>
              <a:spcBef>
                <a:spcPts val="1000"/>
              </a:spcBef>
              <a:spcAft>
                <a:spcPts val="0"/>
              </a:spcAft>
              <a:buSzPts val="800"/>
              <a:buNone/>
              <a:defRPr sz="1000"/>
            </a:lvl4pPr>
            <a:lvl5pPr marL="2286000" lvl="4" indent="-228600" algn="l">
              <a:lnSpc>
                <a:spcPct val="100000"/>
              </a:lnSpc>
              <a:spcBef>
                <a:spcPts val="1000"/>
              </a:spcBef>
              <a:spcAft>
                <a:spcPts val="0"/>
              </a:spcAft>
              <a:buSzPts val="800"/>
              <a:buNone/>
              <a:defRPr sz="1000"/>
            </a:lvl5pPr>
            <a:lvl6pPr marL="2743200" lvl="5" indent="-228600" algn="l">
              <a:lnSpc>
                <a:spcPct val="100000"/>
              </a:lnSpc>
              <a:spcBef>
                <a:spcPts val="1000"/>
              </a:spcBef>
              <a:spcAft>
                <a:spcPts val="0"/>
              </a:spcAft>
              <a:buSzPts val="800"/>
              <a:buNone/>
              <a:defRPr sz="1000"/>
            </a:lvl6pPr>
            <a:lvl7pPr marL="3200400" lvl="6" indent="-228600" algn="l">
              <a:lnSpc>
                <a:spcPct val="100000"/>
              </a:lnSpc>
              <a:spcBef>
                <a:spcPts val="1000"/>
              </a:spcBef>
              <a:spcAft>
                <a:spcPts val="0"/>
              </a:spcAft>
              <a:buSzPts val="800"/>
              <a:buNone/>
              <a:defRPr sz="1000"/>
            </a:lvl7pPr>
            <a:lvl8pPr marL="3657600" lvl="7" indent="-228600" algn="l">
              <a:lnSpc>
                <a:spcPct val="100000"/>
              </a:lnSpc>
              <a:spcBef>
                <a:spcPts val="1000"/>
              </a:spcBef>
              <a:spcAft>
                <a:spcPts val="0"/>
              </a:spcAft>
              <a:buSzPts val="800"/>
              <a:buNone/>
              <a:defRPr sz="1000"/>
            </a:lvl8pPr>
            <a:lvl9pPr marL="4114800" lvl="8" indent="-228600" algn="l">
              <a:lnSpc>
                <a:spcPct val="100000"/>
              </a:lnSpc>
              <a:spcBef>
                <a:spcPts val="1000"/>
              </a:spcBef>
              <a:spcAft>
                <a:spcPts val="0"/>
              </a:spcAft>
              <a:buSzPts val="800"/>
              <a:buNone/>
              <a:defRPr sz="1000"/>
            </a:lvl9pPr>
          </a:lstStyle>
          <a:p>
            <a:endParaRPr/>
          </a:p>
        </p:txBody>
      </p:sp>
      <p:sp>
        <p:nvSpPr>
          <p:cNvPr id="93" name="Google Shape;93;p1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1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5" name="Google Shape;95;p1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pSp>
        <p:nvGrpSpPr>
          <p:cNvPr id="10" name="Google Shape;10;p3"/>
          <p:cNvGrpSpPr/>
          <p:nvPr/>
        </p:nvGrpSpPr>
        <p:grpSpPr>
          <a:xfrm>
            <a:off x="0" y="-8467"/>
            <a:ext cx="12192000" cy="6866467"/>
            <a:chOff x="0" y="-8467"/>
            <a:chExt cx="12192000" cy="6866467"/>
          </a:xfrm>
        </p:grpSpPr>
        <p:cxnSp>
          <p:nvCxnSpPr>
            <p:cNvPr id="11" name="Google Shape;11;p3"/>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12" name="Google Shape;12;p3"/>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13" name="Google Shape;13;p3"/>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6274"/>
              </a:schemeClr>
            </a:solidFill>
            <a:ln>
              <a:noFill/>
            </a:ln>
          </p:spPr>
        </p:sp>
        <p:sp>
          <p:nvSpPr>
            <p:cNvPr id="14" name="Google Shape;14;p3"/>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5" name="Google Shape;15;p3"/>
            <p:cNvSpPr/>
            <p:nvPr/>
          </p:nvSpPr>
          <p:spPr>
            <a:xfrm>
              <a:off x="8932333" y="3048000"/>
              <a:ext cx="3259667" cy="3810000"/>
            </a:xfrm>
            <a:prstGeom prst="triangle">
              <a:avLst>
                <a:gd name="adj" fmla="val 100000"/>
              </a:avLst>
            </a:prstGeom>
            <a:solidFill>
              <a:schemeClr val="accent2">
                <a:alpha val="68235"/>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 name="Google Shape;16;p3"/>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3F7818">
                <a:alpha val="66274"/>
              </a:srgbClr>
            </a:solidFill>
            <a:ln>
              <a:noFill/>
            </a:ln>
          </p:spPr>
        </p:sp>
        <p:sp>
          <p:nvSpPr>
            <p:cNvPr id="17" name="Google Shape;17;p3"/>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BFE471">
                <a:alpha val="66274"/>
              </a:srgbClr>
            </a:solidFill>
            <a:ln>
              <a:noFill/>
            </a:ln>
          </p:spPr>
        </p:sp>
        <p:sp>
          <p:nvSpPr>
            <p:cNvPr id="18" name="Google Shape;18;p3"/>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1176"/>
              </a:schemeClr>
            </a:solidFill>
            <a:ln>
              <a:noFill/>
            </a:ln>
          </p:spPr>
        </p:sp>
        <p:sp>
          <p:nvSpPr>
            <p:cNvPr id="19" name="Google Shape;19;p3"/>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 name="Google Shape;20;p3"/>
            <p:cNvSpPr/>
            <p:nvPr/>
          </p:nvSpPr>
          <p:spPr>
            <a:xfrm>
              <a:off x="0" y="4013200"/>
              <a:ext cx="448733" cy="2844800"/>
            </a:xfrm>
            <a:prstGeom prst="triangle">
              <a:avLst>
                <a:gd name="adj" fmla="val 0"/>
              </a:avLst>
            </a:prstGeom>
            <a:solidFill>
              <a:schemeClr val="accent1">
                <a:alpha val="81176"/>
              </a:scheme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1" name="Google Shape;21;p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marR="0" lvl="0" algn="l" rtl="0">
              <a:lnSpc>
                <a:spcPct val="100000"/>
              </a:lnSpc>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2"/>
                </a:solidFill>
                <a:latin typeface="Arial"/>
                <a:ea typeface="Arial"/>
                <a:cs typeface="Arial"/>
                <a:sym typeface="Arial"/>
              </a:defRPr>
            </a:lvl9pPr>
          </a:lstStyle>
          <a:p>
            <a:endParaRPr/>
          </a:p>
        </p:txBody>
      </p:sp>
      <p:sp>
        <p:nvSpPr>
          <p:cNvPr id="22" name="Google Shape;22;p3"/>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marR="0" lvl="0" indent="-320040" algn="l" rtl="0">
              <a:lnSpc>
                <a:spcPct val="100000"/>
              </a:lnSpc>
              <a:spcBef>
                <a:spcPts val="1000"/>
              </a:spcBef>
              <a:spcAft>
                <a:spcPts val="0"/>
              </a:spcAft>
              <a:buClr>
                <a:schemeClr val="accent1"/>
              </a:buClr>
              <a:buSzPts val="1440"/>
              <a:buFont typeface="Noto San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lnSpc>
                <a:spcPct val="100000"/>
              </a:lnSpc>
              <a:spcBef>
                <a:spcPts val="1000"/>
              </a:spcBef>
              <a:spcAft>
                <a:spcPts val="0"/>
              </a:spcAft>
              <a:buClr>
                <a:schemeClr val="accent1"/>
              </a:buClr>
              <a:buSzPts val="1280"/>
              <a:buFont typeface="Noto San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lnSpc>
                <a:spcPct val="100000"/>
              </a:lnSpc>
              <a:spcBef>
                <a:spcPts val="1000"/>
              </a:spcBef>
              <a:spcAft>
                <a:spcPts val="0"/>
              </a:spcAft>
              <a:buClr>
                <a:schemeClr val="accent1"/>
              </a:buClr>
              <a:buSzPts val="1120"/>
              <a:buFont typeface="Noto San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lnSpc>
                <a:spcPct val="100000"/>
              </a:lnSpc>
              <a:spcBef>
                <a:spcPts val="1000"/>
              </a:spcBef>
              <a:spcAft>
                <a:spcPts val="0"/>
              </a:spcAft>
              <a:buClr>
                <a:schemeClr val="accent1"/>
              </a:buClr>
              <a:buSzPts val="960"/>
              <a:buFont typeface="Noto San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lnSpc>
                <a:spcPct val="100000"/>
              </a:lnSpc>
              <a:spcBef>
                <a:spcPts val="1000"/>
              </a:spcBef>
              <a:spcAft>
                <a:spcPts val="0"/>
              </a:spcAft>
              <a:buClr>
                <a:schemeClr val="accent1"/>
              </a:buClr>
              <a:buSzPts val="960"/>
              <a:buFont typeface="Noto San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lnSpc>
                <a:spcPct val="100000"/>
              </a:lnSpc>
              <a:spcBef>
                <a:spcPts val="1000"/>
              </a:spcBef>
              <a:spcAft>
                <a:spcPts val="0"/>
              </a:spcAft>
              <a:buClr>
                <a:schemeClr val="accent1"/>
              </a:buClr>
              <a:buSzPts val="960"/>
              <a:buFont typeface="Noto San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lnSpc>
                <a:spcPct val="100000"/>
              </a:lnSpc>
              <a:spcBef>
                <a:spcPts val="1000"/>
              </a:spcBef>
              <a:spcAft>
                <a:spcPts val="0"/>
              </a:spcAft>
              <a:buClr>
                <a:schemeClr val="accent1"/>
              </a:buClr>
              <a:buSzPts val="960"/>
              <a:buFont typeface="Noto San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lnSpc>
                <a:spcPct val="100000"/>
              </a:lnSpc>
              <a:spcBef>
                <a:spcPts val="1000"/>
              </a:spcBef>
              <a:spcAft>
                <a:spcPts val="0"/>
              </a:spcAft>
              <a:buClr>
                <a:schemeClr val="accent1"/>
              </a:buClr>
              <a:buSzPts val="960"/>
              <a:buFont typeface="Noto San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lnSpc>
                <a:spcPct val="100000"/>
              </a:lnSpc>
              <a:spcBef>
                <a:spcPts val="1000"/>
              </a:spcBef>
              <a:spcAft>
                <a:spcPts val="0"/>
              </a:spcAft>
              <a:buClr>
                <a:schemeClr val="accent1"/>
              </a:buClr>
              <a:buSzPts val="960"/>
              <a:buFont typeface="Noto San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23" name="Google Shape;23;p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4" name="Google Shape;24;p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888888"/>
                </a:solidFill>
                <a:latin typeface="Trebuchet MS"/>
                <a:ea typeface="Trebuchet MS"/>
                <a:cs typeface="Trebuchet MS"/>
                <a:sym typeface="Trebuchet M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5" name="Google Shape;25;p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en-US"/>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comments" Target="../comments/comment1.xml"/><Relationship Id="rId5" Type="http://schemas.openxmlformats.org/officeDocument/2006/relationships/image" Target="../media/image3.jp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7"/>
        <p:cNvGrpSpPr/>
        <p:nvPr/>
      </p:nvGrpSpPr>
      <p:grpSpPr>
        <a:xfrm>
          <a:off x="0" y="0"/>
          <a:ext cx="0" cy="0"/>
          <a:chOff x="0" y="0"/>
          <a:chExt cx="0" cy="0"/>
        </a:xfrm>
      </p:grpSpPr>
      <p:sp>
        <p:nvSpPr>
          <p:cNvPr id="148" name="Google Shape;148;p1"/>
          <p:cNvSpPr txBox="1"/>
          <p:nvPr/>
        </p:nvSpPr>
        <p:spPr>
          <a:xfrm rot="136">
            <a:off x="1880800" y="1122600"/>
            <a:ext cx="7605000" cy="13044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1500"/>
              <a:buFont typeface="Arial"/>
              <a:buNone/>
            </a:pPr>
            <a:r>
              <a:rPr lang="en-US" sz="7900" u="sng" strike="noStrike" cap="none">
                <a:solidFill>
                  <a:srgbClr val="FF0000"/>
                </a:solidFill>
                <a:highlight>
                  <a:schemeClr val="lt1"/>
                </a:highlight>
                <a:latin typeface="Pacifico"/>
                <a:ea typeface="Pacifico"/>
                <a:cs typeface="Pacifico"/>
                <a:sym typeface="Pacifico"/>
              </a:rPr>
              <a:t>PREGHIERA</a:t>
            </a:r>
            <a:endParaRPr sz="7900" u="sng" strike="noStrike" cap="none">
              <a:solidFill>
                <a:srgbClr val="FF0000"/>
              </a:solidFill>
              <a:highlight>
                <a:schemeClr val="lt1"/>
              </a:highlight>
              <a:latin typeface="Pacifico"/>
              <a:ea typeface="Pacifico"/>
              <a:cs typeface="Pacifico"/>
              <a:sym typeface="Pacifico"/>
            </a:endParaRPr>
          </a:p>
        </p:txBody>
      </p:sp>
      <p:pic>
        <p:nvPicPr>
          <p:cNvPr id="149" name="Google Shape;149;p1" descr="GAS logo.png"/>
          <p:cNvPicPr preferRelativeResize="0"/>
          <p:nvPr/>
        </p:nvPicPr>
        <p:blipFill rotWithShape="1">
          <a:blip r:embed="rId3">
            <a:alphaModFix/>
          </a:blip>
          <a:srcRect/>
          <a:stretch/>
        </p:blipFill>
        <p:spPr>
          <a:xfrm>
            <a:off x="1120186" y="366315"/>
            <a:ext cx="1836000" cy="936000"/>
          </a:xfrm>
          <a:prstGeom prst="rect">
            <a:avLst/>
          </a:prstGeom>
          <a:noFill/>
          <a:ln>
            <a:noFill/>
          </a:ln>
        </p:spPr>
      </p:pic>
      <p:pic>
        <p:nvPicPr>
          <p:cNvPr id="150" name="Google Shape;150;p1" descr="ADS logo.png"/>
          <p:cNvPicPr preferRelativeResize="0"/>
          <p:nvPr/>
        </p:nvPicPr>
        <p:blipFill rotWithShape="1">
          <a:blip r:embed="rId4">
            <a:alphaModFix/>
          </a:blip>
          <a:srcRect/>
          <a:stretch/>
        </p:blipFill>
        <p:spPr>
          <a:xfrm>
            <a:off x="10197023" y="195440"/>
            <a:ext cx="1835075" cy="1008002"/>
          </a:xfrm>
          <a:prstGeom prst="rect">
            <a:avLst/>
          </a:prstGeom>
          <a:noFill/>
          <a:ln>
            <a:noFill/>
          </a:ln>
        </p:spPr>
      </p:pic>
      <p:sp>
        <p:nvSpPr>
          <p:cNvPr id="151" name="Google Shape;151;p1"/>
          <p:cNvSpPr txBox="1">
            <a:spLocks noGrp="1"/>
          </p:cNvSpPr>
          <p:nvPr>
            <p:ph type="subTitle" idx="1"/>
          </p:nvPr>
        </p:nvSpPr>
        <p:spPr>
          <a:xfrm>
            <a:off x="888925" y="2694325"/>
            <a:ext cx="4216200" cy="936000"/>
          </a:xfrm>
          <a:prstGeom prst="rect">
            <a:avLst/>
          </a:prstGeom>
          <a:noFill/>
          <a:ln>
            <a:noFill/>
          </a:ln>
        </p:spPr>
        <p:txBody>
          <a:bodyPr spcFirstLastPara="1" wrap="square" lIns="91425" tIns="45700" rIns="91425" bIns="45700" anchor="t" anchorCtr="0">
            <a:normAutofit/>
          </a:bodyPr>
          <a:lstStyle/>
          <a:p>
            <a:pPr marL="457200" lvl="0" indent="-320040" algn="l" rtl="0">
              <a:lnSpc>
                <a:spcPct val="100000"/>
              </a:lnSpc>
              <a:spcBef>
                <a:spcPts val="1000"/>
              </a:spcBef>
              <a:spcAft>
                <a:spcPts val="0"/>
              </a:spcAft>
              <a:buSzPts val="1440"/>
              <a:buNone/>
            </a:pPr>
            <a:r>
              <a:rPr lang="en-US" sz="2200" b="1">
                <a:solidFill>
                  <a:srgbClr val="4A86E8"/>
                </a:solidFill>
              </a:rPr>
              <a:t>INCONTRO 25/10/2024</a:t>
            </a:r>
            <a:endParaRPr sz="2200" b="1">
              <a:solidFill>
                <a:srgbClr val="4A86E8"/>
              </a:solidFill>
            </a:endParaRPr>
          </a:p>
          <a:p>
            <a:pPr marL="137160" lvl="0" indent="0" algn="l" rtl="0">
              <a:lnSpc>
                <a:spcPct val="100000"/>
              </a:lnSpc>
              <a:spcBef>
                <a:spcPts val="1000"/>
              </a:spcBef>
              <a:spcAft>
                <a:spcPts val="0"/>
              </a:spcAft>
              <a:buSzPts val="1440"/>
              <a:buNone/>
            </a:pPr>
            <a:endParaRPr dirty="0">
              <a:solidFill>
                <a:schemeClr val="lt1"/>
              </a:solidFill>
            </a:endParaRPr>
          </a:p>
        </p:txBody>
      </p:sp>
      <p:pic>
        <p:nvPicPr>
          <p:cNvPr id="152" name="Google Shape;152;p1"/>
          <p:cNvPicPr preferRelativeResize="0"/>
          <p:nvPr/>
        </p:nvPicPr>
        <p:blipFill>
          <a:blip r:embed="rId5">
            <a:alphaModFix/>
          </a:blip>
          <a:stretch>
            <a:fillRect/>
          </a:stretch>
        </p:blipFill>
        <p:spPr>
          <a:xfrm>
            <a:off x="1120175" y="3429000"/>
            <a:ext cx="7604876" cy="306097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pic>
        <p:nvPicPr>
          <p:cNvPr id="158" name="Google Shape;158;g2cf76839dac_0_143" descr="GAS logo.png"/>
          <p:cNvPicPr preferRelativeResize="0"/>
          <p:nvPr/>
        </p:nvPicPr>
        <p:blipFill rotWithShape="1">
          <a:blip r:embed="rId3">
            <a:alphaModFix/>
          </a:blip>
          <a:srcRect/>
          <a:stretch/>
        </p:blipFill>
        <p:spPr>
          <a:xfrm>
            <a:off x="10128448" y="188640"/>
            <a:ext cx="1836000" cy="936000"/>
          </a:xfrm>
          <a:prstGeom prst="rect">
            <a:avLst/>
          </a:prstGeom>
          <a:noFill/>
          <a:ln>
            <a:noFill/>
          </a:ln>
        </p:spPr>
      </p:pic>
      <p:pic>
        <p:nvPicPr>
          <p:cNvPr id="159" name="Google Shape;159;g2cf76839dac_0_143" descr="ADS logo.png"/>
          <p:cNvPicPr preferRelativeResize="0"/>
          <p:nvPr/>
        </p:nvPicPr>
        <p:blipFill rotWithShape="1">
          <a:blip r:embed="rId4">
            <a:alphaModFix/>
          </a:blip>
          <a:srcRect/>
          <a:stretch/>
        </p:blipFill>
        <p:spPr>
          <a:xfrm>
            <a:off x="10128448" y="5589240"/>
            <a:ext cx="1835075" cy="1008002"/>
          </a:xfrm>
          <a:prstGeom prst="rect">
            <a:avLst/>
          </a:prstGeom>
          <a:noFill/>
          <a:ln>
            <a:noFill/>
          </a:ln>
        </p:spPr>
      </p:pic>
      <p:sp>
        <p:nvSpPr>
          <p:cNvPr id="160" name="Google Shape;160;g2cf76839dac_0_143"/>
          <p:cNvSpPr txBox="1"/>
          <p:nvPr/>
        </p:nvSpPr>
        <p:spPr>
          <a:xfrm>
            <a:off x="382775" y="85050"/>
            <a:ext cx="8841600" cy="668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2400" b="1">
                <a:solidFill>
                  <a:srgbClr val="3F3F3F"/>
                </a:solidFill>
                <a:latin typeface="Trebuchet MS"/>
                <a:ea typeface="Trebuchet MS"/>
                <a:cs typeface="Trebuchet MS"/>
                <a:sym typeface="Trebuchet MS"/>
              </a:rPr>
              <a:t>VENIAMO DA TE</a:t>
            </a:r>
            <a:endParaRPr sz="2400" b="1">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b="1">
                <a:solidFill>
                  <a:srgbClr val="3F3F3F"/>
                </a:solidFill>
                <a:latin typeface="Trebuchet MS"/>
                <a:ea typeface="Trebuchet MS"/>
                <a:cs typeface="Trebuchet MS"/>
                <a:sym typeface="Trebuchet MS"/>
              </a:rPr>
              <a:t>Veniamo da te</a:t>
            </a:r>
            <a:endParaRPr sz="2400" b="1">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b="1">
                <a:solidFill>
                  <a:srgbClr val="3F3F3F"/>
                </a:solidFill>
                <a:latin typeface="Trebuchet MS"/>
                <a:ea typeface="Trebuchet MS"/>
                <a:cs typeface="Trebuchet MS"/>
                <a:sym typeface="Trebuchet MS"/>
              </a:rPr>
              <a:t>Chiamati per nome</a:t>
            </a:r>
            <a:endParaRPr sz="1800" b="1">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b="1">
                <a:solidFill>
                  <a:srgbClr val="3F3F3F"/>
                </a:solidFill>
                <a:latin typeface="Trebuchet MS"/>
                <a:ea typeface="Trebuchet MS"/>
                <a:cs typeface="Trebuchet MS"/>
                <a:sym typeface="Trebuchet MS"/>
              </a:rPr>
              <a:t>Che festa, Signore, tu cammini con noi</a:t>
            </a:r>
            <a:endParaRPr sz="1800" b="1">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b="1">
                <a:solidFill>
                  <a:srgbClr val="3F3F3F"/>
                </a:solidFill>
                <a:latin typeface="Trebuchet MS"/>
                <a:ea typeface="Trebuchet MS"/>
                <a:cs typeface="Trebuchet MS"/>
                <a:sym typeface="Trebuchet MS"/>
              </a:rPr>
              <a:t>Ci parli di te</a:t>
            </a:r>
            <a:endParaRPr sz="1800" b="1">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b="1">
                <a:solidFill>
                  <a:srgbClr val="3F3F3F"/>
                </a:solidFill>
                <a:latin typeface="Trebuchet MS"/>
                <a:ea typeface="Trebuchet MS"/>
                <a:cs typeface="Trebuchet MS"/>
                <a:sym typeface="Trebuchet MS"/>
              </a:rPr>
              <a:t>Per noi spezzi il pane</a:t>
            </a:r>
            <a:endParaRPr sz="1800" b="1">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b="1">
                <a:solidFill>
                  <a:srgbClr val="3F3F3F"/>
                </a:solidFill>
                <a:latin typeface="Trebuchet MS"/>
                <a:ea typeface="Trebuchet MS"/>
                <a:cs typeface="Trebuchet MS"/>
                <a:sym typeface="Trebuchet MS"/>
              </a:rPr>
              <a:t>Ti riconosciamo e il cuore arde, sei tu</a:t>
            </a:r>
            <a:endParaRPr sz="1800" b="1">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b="1">
                <a:solidFill>
                  <a:srgbClr val="3F3F3F"/>
                </a:solidFill>
                <a:latin typeface="Trebuchet MS"/>
                <a:ea typeface="Trebuchet MS"/>
                <a:cs typeface="Trebuchet MS"/>
                <a:sym typeface="Trebuchet MS"/>
              </a:rPr>
              <a:t>E noi tuo popolo</a:t>
            </a:r>
            <a:endParaRPr sz="1800" b="1">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b="1">
                <a:solidFill>
                  <a:srgbClr val="3F3F3F"/>
                </a:solidFill>
                <a:latin typeface="Trebuchet MS"/>
                <a:ea typeface="Trebuchet MS"/>
                <a:cs typeface="Trebuchet MS"/>
                <a:sym typeface="Trebuchet MS"/>
              </a:rPr>
              <a:t>Siamo qui</a:t>
            </a:r>
            <a:endParaRPr sz="1800" b="1">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a:solidFill>
                  <a:srgbClr val="3F3F3F"/>
                </a:solidFill>
                <a:latin typeface="Trebuchet MS"/>
                <a:ea typeface="Trebuchet MS"/>
                <a:cs typeface="Trebuchet MS"/>
                <a:sym typeface="Trebuchet MS"/>
              </a:rPr>
              <a:t>Siamo come terra ed argilla</a:t>
            </a:r>
            <a:endParaRPr sz="1800">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a:solidFill>
                  <a:srgbClr val="3F3F3F"/>
                </a:solidFill>
                <a:latin typeface="Trebuchet MS"/>
                <a:ea typeface="Trebuchet MS"/>
                <a:cs typeface="Trebuchet MS"/>
                <a:sym typeface="Trebuchet MS"/>
              </a:rPr>
              <a:t>E la tua parola ci plasmerà</a:t>
            </a:r>
            <a:endParaRPr sz="1800">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a:solidFill>
                  <a:srgbClr val="3F3F3F"/>
                </a:solidFill>
                <a:latin typeface="Trebuchet MS"/>
                <a:ea typeface="Trebuchet MS"/>
                <a:cs typeface="Trebuchet MS"/>
                <a:sym typeface="Trebuchet MS"/>
              </a:rPr>
              <a:t>Brace pronta per la scintilla</a:t>
            </a:r>
            <a:endParaRPr sz="1800">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a:solidFill>
                  <a:srgbClr val="3F3F3F"/>
                </a:solidFill>
                <a:latin typeface="Trebuchet MS"/>
                <a:ea typeface="Trebuchet MS"/>
                <a:cs typeface="Trebuchet MS"/>
                <a:sym typeface="Trebuchet MS"/>
              </a:rPr>
              <a:t>E il tuo spirito soffierà</a:t>
            </a:r>
            <a:endParaRPr sz="1800">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a:solidFill>
                  <a:srgbClr val="3F3F3F"/>
                </a:solidFill>
                <a:latin typeface="Trebuchet MS"/>
                <a:ea typeface="Trebuchet MS"/>
                <a:cs typeface="Trebuchet MS"/>
                <a:sym typeface="Trebuchet MS"/>
              </a:rPr>
              <a:t>C'infiammerà</a:t>
            </a:r>
            <a:endParaRPr sz="1800">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b="1">
                <a:solidFill>
                  <a:srgbClr val="3F3F3F"/>
                </a:solidFill>
                <a:latin typeface="Trebuchet MS"/>
                <a:ea typeface="Trebuchet MS"/>
                <a:cs typeface="Trebuchet MS"/>
                <a:sym typeface="Trebuchet MS"/>
              </a:rPr>
              <a:t>RIT</a:t>
            </a:r>
            <a:endParaRPr sz="1800" b="1">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a:solidFill>
                  <a:srgbClr val="3F3F3F"/>
                </a:solidFill>
                <a:latin typeface="Trebuchet MS"/>
                <a:ea typeface="Trebuchet MS"/>
                <a:cs typeface="Trebuchet MS"/>
                <a:sym typeface="Trebuchet MS"/>
              </a:rPr>
              <a:t>Siamo come semi nel solco</a:t>
            </a:r>
            <a:endParaRPr sz="1800">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a:solidFill>
                  <a:srgbClr val="3F3F3F"/>
                </a:solidFill>
                <a:latin typeface="Trebuchet MS"/>
                <a:ea typeface="Trebuchet MS"/>
                <a:cs typeface="Trebuchet MS"/>
                <a:sym typeface="Trebuchet MS"/>
              </a:rPr>
              <a:t>Come vigna che il suo frutto darà</a:t>
            </a:r>
            <a:endParaRPr sz="1800">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a:solidFill>
                  <a:srgbClr val="3F3F3F"/>
                </a:solidFill>
                <a:latin typeface="Trebuchet MS"/>
                <a:ea typeface="Trebuchet MS"/>
                <a:cs typeface="Trebuchet MS"/>
                <a:sym typeface="Trebuchet MS"/>
              </a:rPr>
              <a:t>Grano del Signore risorto</a:t>
            </a:r>
            <a:endParaRPr sz="1800">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a:solidFill>
                  <a:srgbClr val="3F3F3F"/>
                </a:solidFill>
                <a:latin typeface="Trebuchet MS"/>
                <a:ea typeface="Trebuchet MS"/>
                <a:cs typeface="Trebuchet MS"/>
                <a:sym typeface="Trebuchet MS"/>
              </a:rPr>
              <a:t>La tua messe che fiorirà d'eternità</a:t>
            </a:r>
            <a:endParaRPr sz="1800">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b="1">
                <a:solidFill>
                  <a:srgbClr val="3F3F3F"/>
                </a:solidFill>
                <a:latin typeface="Trebuchet MS"/>
                <a:ea typeface="Trebuchet MS"/>
                <a:cs typeface="Trebuchet MS"/>
                <a:sym typeface="Trebuchet MS"/>
              </a:rPr>
              <a:t>RIT</a:t>
            </a:r>
            <a:endParaRPr sz="1800" b="1">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a:solidFill>
                  <a:srgbClr val="3F3F3F"/>
                </a:solidFill>
                <a:latin typeface="Trebuchet MS"/>
                <a:ea typeface="Trebuchet MS"/>
                <a:cs typeface="Trebuchet MS"/>
                <a:sym typeface="Trebuchet MS"/>
              </a:rPr>
              <a:t>E noi tuo popolo</a:t>
            </a:r>
            <a:endParaRPr sz="1800">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a:solidFill>
                  <a:srgbClr val="3F3F3F"/>
                </a:solidFill>
                <a:latin typeface="Trebuchet MS"/>
                <a:ea typeface="Trebuchet MS"/>
                <a:cs typeface="Trebuchet MS"/>
                <a:sym typeface="Trebuchet MS"/>
              </a:rPr>
              <a:t>Siamo qui</a:t>
            </a:r>
            <a:endParaRPr sz="1800">
              <a:solidFill>
                <a:srgbClr val="3F3F3F"/>
              </a:solidFill>
              <a:latin typeface="Trebuchet MS"/>
              <a:ea typeface="Trebuchet MS"/>
              <a:cs typeface="Trebuchet MS"/>
              <a:sym typeface="Trebuchet MS"/>
            </a:endParaRPr>
          </a:p>
          <a:p>
            <a:pPr marL="0" lvl="0" indent="0" algn="l" rtl="0">
              <a:spcBef>
                <a:spcPts val="0"/>
              </a:spcBef>
              <a:spcAft>
                <a:spcPts val="0"/>
              </a:spcAft>
              <a:buNone/>
            </a:pPr>
            <a:r>
              <a:rPr lang="en-US" sz="1800">
                <a:solidFill>
                  <a:srgbClr val="3F3F3F"/>
                </a:solidFill>
                <a:latin typeface="Trebuchet MS"/>
                <a:ea typeface="Trebuchet MS"/>
                <a:cs typeface="Trebuchet MS"/>
                <a:sym typeface="Trebuchet MS"/>
              </a:rPr>
              <a:t>Siamo qui</a:t>
            </a:r>
            <a:endParaRPr sz="1800">
              <a:solidFill>
                <a:srgbClr val="3F3F3F"/>
              </a:solidFill>
              <a:latin typeface="Trebuchet MS"/>
              <a:ea typeface="Trebuchet MS"/>
              <a:cs typeface="Trebuchet MS"/>
              <a:sym typeface="Trebuchet MS"/>
            </a:endParaRPr>
          </a:p>
        </p:txBody>
      </p:sp>
      <p:pic>
        <p:nvPicPr>
          <p:cNvPr id="161" name="Google Shape;161;g2cf76839dac_0_143"/>
          <p:cNvPicPr preferRelativeResize="0"/>
          <p:nvPr/>
        </p:nvPicPr>
        <p:blipFill>
          <a:blip r:embed="rId5">
            <a:alphaModFix/>
          </a:blip>
          <a:stretch>
            <a:fillRect/>
          </a:stretch>
        </p:blipFill>
        <p:spPr>
          <a:xfrm>
            <a:off x="9545050" y="1319925"/>
            <a:ext cx="2646952" cy="36601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g167de789b45_0_8"/>
          <p:cNvSpPr txBox="1">
            <a:spLocks noGrp="1"/>
          </p:cNvSpPr>
          <p:nvPr>
            <p:ph type="title"/>
          </p:nvPr>
        </p:nvSpPr>
        <p:spPr>
          <a:xfrm flipH="1">
            <a:off x="148375" y="188649"/>
            <a:ext cx="8117700" cy="9360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en-US" sz="4800">
                <a:solidFill>
                  <a:srgbClr val="FF0000"/>
                </a:solidFill>
                <a:latin typeface="Lobster"/>
                <a:ea typeface="Lobster"/>
                <a:cs typeface="Lobster"/>
                <a:sym typeface="Lobster"/>
              </a:rPr>
              <a:t>Dal vangelo secondo Giovanni</a:t>
            </a:r>
            <a:endParaRPr sz="4800">
              <a:solidFill>
                <a:srgbClr val="FF0000"/>
              </a:solidFill>
              <a:latin typeface="Lobster"/>
              <a:ea typeface="Lobster"/>
              <a:cs typeface="Lobster"/>
              <a:sym typeface="Lobster"/>
            </a:endParaRPr>
          </a:p>
        </p:txBody>
      </p:sp>
      <p:pic>
        <p:nvPicPr>
          <p:cNvPr id="168" name="Google Shape;168;g167de789b45_0_8" descr="GAS logo.png"/>
          <p:cNvPicPr preferRelativeResize="0"/>
          <p:nvPr/>
        </p:nvPicPr>
        <p:blipFill rotWithShape="1">
          <a:blip r:embed="rId3">
            <a:alphaModFix/>
          </a:blip>
          <a:srcRect/>
          <a:stretch/>
        </p:blipFill>
        <p:spPr>
          <a:xfrm>
            <a:off x="10128448" y="188640"/>
            <a:ext cx="1836001" cy="936001"/>
          </a:xfrm>
          <a:prstGeom prst="rect">
            <a:avLst/>
          </a:prstGeom>
          <a:noFill/>
          <a:ln>
            <a:noFill/>
          </a:ln>
        </p:spPr>
      </p:pic>
      <p:pic>
        <p:nvPicPr>
          <p:cNvPr id="169" name="Google Shape;169;g167de789b45_0_8" descr="ADS logo.png"/>
          <p:cNvPicPr preferRelativeResize="0"/>
          <p:nvPr/>
        </p:nvPicPr>
        <p:blipFill rotWithShape="1">
          <a:blip r:embed="rId4">
            <a:alphaModFix/>
          </a:blip>
          <a:srcRect/>
          <a:stretch/>
        </p:blipFill>
        <p:spPr>
          <a:xfrm>
            <a:off x="10128448" y="5589240"/>
            <a:ext cx="1835077" cy="1008000"/>
          </a:xfrm>
          <a:prstGeom prst="rect">
            <a:avLst/>
          </a:prstGeom>
          <a:noFill/>
          <a:ln>
            <a:noFill/>
          </a:ln>
        </p:spPr>
      </p:pic>
      <p:sp>
        <p:nvSpPr>
          <p:cNvPr id="170" name="Google Shape;170;g167de789b45_0_8"/>
          <p:cNvSpPr txBox="1"/>
          <p:nvPr/>
        </p:nvSpPr>
        <p:spPr>
          <a:xfrm>
            <a:off x="374951" y="909850"/>
            <a:ext cx="8865300" cy="5687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a:p>
            <a:pPr marL="0" lvl="0" indent="0" algn="l" rtl="0">
              <a:spcBef>
                <a:spcPts val="0"/>
              </a:spcBef>
              <a:spcAft>
                <a:spcPts val="0"/>
              </a:spcAft>
              <a:buNone/>
            </a:pPr>
            <a:r>
              <a:rPr lang="en-US"/>
              <a:t>Disse ancora: «Un uomo aveva due figli. Il più giovane disse al padre: Padre, dammi la parte del patrimonio che mi spetta. E il padre divise tra loro le sostanze. Dopo non molti giorni, il figlio più giovane, raccolte le sue cose, partì per un paese lontano e là sperperò le sue sostanze vivendo da dissoluto. Quando ebbe speso tutto, in quel paese venne una grande carestia ed egli cominciò a trovarsi nel bisogno. Allora andò e si mise a servizio di uno degli abitanti di quella regione, che lo mandò nei campi a pascolare i porci. Avrebbe voluto saziarsi con le carrube che mangiavano i porci; ma nessuno gliene dava. Allora rientrò in se stesso e disse: Quanti salariati in casa di mio padre hanno pane in abbondanza e io qui muoio di fame! Mi leverò e andrò da mio padre e gli dirò: Padre, ho peccato contro il Cielo e contro di te; non sono più degno di esser chiamato tuo figlio. Trattami come uno dei tuoi garzoni. Partì e si incamminò verso suo padre.</a:t>
            </a:r>
            <a:endParaRPr/>
          </a:p>
          <a:p>
            <a:pPr marL="0" lvl="0" indent="0" algn="l" rtl="0">
              <a:spcBef>
                <a:spcPts val="0"/>
              </a:spcBef>
              <a:spcAft>
                <a:spcPts val="0"/>
              </a:spcAft>
              <a:buNone/>
            </a:pPr>
            <a:endParaRPr/>
          </a:p>
          <a:p>
            <a:pPr marL="0" lvl="0" indent="0" algn="l" rtl="0">
              <a:spcBef>
                <a:spcPts val="0"/>
              </a:spcBef>
              <a:spcAft>
                <a:spcPts val="0"/>
              </a:spcAft>
              <a:buNone/>
            </a:pPr>
            <a:r>
              <a:rPr lang="en-US"/>
              <a:t>Quando era ancora lontano il padre lo vide e commosso gli corse incontro, gli si gettò al collo e lo baciò. Il figlio gli disse: Padre, ho peccato contro il Cielo e contro di te; non sono più degno di esser chiamato tuo figlio. Ma il padre disse ai servi: Presto, portate qui il vestito più bello e rivestitelo, mettetegli l'anello al dito e i calzari ai piedi. Portate il vitello grasso, ammazzatelo, mangiamo e facciamo festa, perché questo mio figlio era morto ed è tornato in vita, era perduto ed è stato ritrovato. E cominciarono a far festa. Il figlio maggiore si trovava nei campi. Al ritorno, quando fu vicino a casa, udì la musica e le danze; chiamò un servo e gli domandò che cosa fosse tutto ciò.</a:t>
            </a:r>
            <a:endParaRPr/>
          </a:p>
          <a:p>
            <a:pPr marL="0" lvl="0" indent="0" algn="l" rtl="0">
              <a:spcBef>
                <a:spcPts val="0"/>
              </a:spcBef>
              <a:spcAft>
                <a:spcPts val="0"/>
              </a:spcAft>
              <a:buNone/>
            </a:pPr>
            <a:endParaRPr/>
          </a:p>
          <a:p>
            <a:pPr marL="0" lvl="0" indent="0" algn="l" rtl="0">
              <a:spcBef>
                <a:spcPts val="0"/>
              </a:spcBef>
              <a:spcAft>
                <a:spcPts val="0"/>
              </a:spcAft>
              <a:buNone/>
            </a:pPr>
            <a:r>
              <a:rPr lang="en-US"/>
              <a:t>Il servo gli rispose: E' tornato tuo fratello e il padre ha fatto ammazzare il vitello grasso, perché lo ha riavuto sano e salvo. Egli si arrabbiò, e non voleva entrare. Il padre allora uscì a pregarlo. Ma lui rispose a suo padre: Ecco, io ti servo da tanti anni e non ho mai trasgredito un tuo comando, e tu non mi hai dato mai un capretto per far festa con i miei amici. Ma ora che questo tuo figlio che ha divorato i tuoi averi con le prostitute è tornato, per lui hai ammazzato il vitello grasso. Gli rispose il padre: Figlio, tu sei sempre con me e tutto ciò che è mio è tuo; ma bisognava far festa e rallegrarsi, perché questo tuo fratello era morto ed è tornato in vita, era perduto ed è stato ritrovato».</a:t>
            </a:r>
            <a:endParaRPr/>
          </a:p>
        </p:txBody>
      </p:sp>
      <p:pic>
        <p:nvPicPr>
          <p:cNvPr id="171" name="Google Shape;171;g167de789b45_0_8"/>
          <p:cNvPicPr preferRelativeResize="0"/>
          <p:nvPr/>
        </p:nvPicPr>
        <p:blipFill>
          <a:blip r:embed="rId5">
            <a:alphaModFix/>
          </a:blip>
          <a:stretch>
            <a:fillRect/>
          </a:stretch>
        </p:blipFill>
        <p:spPr>
          <a:xfrm>
            <a:off x="9545050" y="1319925"/>
            <a:ext cx="2646952" cy="36601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pic>
        <p:nvPicPr>
          <p:cNvPr id="177" name="Google Shape;177;g28b9447367d_0_0"/>
          <p:cNvPicPr preferRelativeResize="0"/>
          <p:nvPr/>
        </p:nvPicPr>
        <p:blipFill>
          <a:blip r:embed="rId3">
            <a:alphaModFix/>
          </a:blip>
          <a:stretch>
            <a:fillRect/>
          </a:stretch>
        </p:blipFill>
        <p:spPr>
          <a:xfrm>
            <a:off x="8737625" y="1201639"/>
            <a:ext cx="3454376" cy="3192474"/>
          </a:xfrm>
          <a:prstGeom prst="rect">
            <a:avLst/>
          </a:prstGeom>
          <a:noFill/>
          <a:ln>
            <a:noFill/>
          </a:ln>
        </p:spPr>
      </p:pic>
      <p:sp>
        <p:nvSpPr>
          <p:cNvPr id="178" name="Google Shape;178;g28b9447367d_0_0"/>
          <p:cNvSpPr txBox="1"/>
          <p:nvPr/>
        </p:nvSpPr>
        <p:spPr>
          <a:xfrm>
            <a:off x="800857" y="483236"/>
            <a:ext cx="7429800" cy="6322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a:latin typeface="Courier New"/>
                <a:ea typeface="Courier New"/>
                <a:cs typeface="Courier New"/>
                <a:sym typeface="Courier New"/>
              </a:rPr>
              <a:t>La vita è un’opportunità, coglila. </a:t>
            </a:r>
            <a:endParaRPr sz="1800">
              <a:latin typeface="Courier New"/>
              <a:ea typeface="Courier New"/>
              <a:cs typeface="Courier New"/>
              <a:sym typeface="Courier New"/>
            </a:endParaRPr>
          </a:p>
          <a:p>
            <a:pPr marL="0" lvl="0" indent="0" algn="l" rtl="0">
              <a:spcBef>
                <a:spcPts val="0"/>
              </a:spcBef>
              <a:spcAft>
                <a:spcPts val="0"/>
              </a:spcAft>
              <a:buNone/>
            </a:pPr>
            <a:r>
              <a:rPr lang="en-US" sz="1800">
                <a:latin typeface="Courier New"/>
                <a:ea typeface="Courier New"/>
                <a:cs typeface="Courier New"/>
                <a:sym typeface="Courier New"/>
              </a:rPr>
              <a:t>La vita è bellezza, ammirala. </a:t>
            </a:r>
            <a:endParaRPr sz="1800">
              <a:latin typeface="Courier New"/>
              <a:ea typeface="Courier New"/>
              <a:cs typeface="Courier New"/>
              <a:sym typeface="Courier New"/>
            </a:endParaRPr>
          </a:p>
          <a:p>
            <a:pPr marL="0" lvl="0" indent="0" algn="l" rtl="0">
              <a:spcBef>
                <a:spcPts val="0"/>
              </a:spcBef>
              <a:spcAft>
                <a:spcPts val="0"/>
              </a:spcAft>
              <a:buNone/>
            </a:pPr>
            <a:r>
              <a:rPr lang="en-US" sz="1800">
                <a:latin typeface="Courier New"/>
                <a:ea typeface="Courier New"/>
                <a:cs typeface="Courier New"/>
                <a:sym typeface="Courier New"/>
              </a:rPr>
              <a:t>La vita è beatitudine, assaporala. </a:t>
            </a:r>
            <a:endParaRPr sz="1800">
              <a:latin typeface="Courier New"/>
              <a:ea typeface="Courier New"/>
              <a:cs typeface="Courier New"/>
              <a:sym typeface="Courier New"/>
            </a:endParaRPr>
          </a:p>
          <a:p>
            <a:pPr marL="0" lvl="0" indent="0" algn="l" rtl="0">
              <a:spcBef>
                <a:spcPts val="0"/>
              </a:spcBef>
              <a:spcAft>
                <a:spcPts val="0"/>
              </a:spcAft>
              <a:buNone/>
            </a:pPr>
            <a:r>
              <a:rPr lang="en-US" sz="1800">
                <a:latin typeface="Courier New"/>
                <a:ea typeface="Courier New"/>
                <a:cs typeface="Courier New"/>
                <a:sym typeface="Courier New"/>
              </a:rPr>
              <a:t>La vita è un sogno, fanne una realtà. </a:t>
            </a:r>
            <a:endParaRPr sz="1800">
              <a:latin typeface="Courier New"/>
              <a:ea typeface="Courier New"/>
              <a:cs typeface="Courier New"/>
              <a:sym typeface="Courier New"/>
            </a:endParaRPr>
          </a:p>
          <a:p>
            <a:pPr marL="0" lvl="0" indent="0" algn="l" rtl="0">
              <a:spcBef>
                <a:spcPts val="0"/>
              </a:spcBef>
              <a:spcAft>
                <a:spcPts val="0"/>
              </a:spcAft>
              <a:buNone/>
            </a:pPr>
            <a:r>
              <a:rPr lang="en-US" sz="1800">
                <a:latin typeface="Courier New"/>
                <a:ea typeface="Courier New"/>
                <a:cs typeface="Courier New"/>
                <a:sym typeface="Courier New"/>
              </a:rPr>
              <a:t>La vita è una sfida, affrontala. </a:t>
            </a:r>
            <a:endParaRPr sz="1800">
              <a:latin typeface="Courier New"/>
              <a:ea typeface="Courier New"/>
              <a:cs typeface="Courier New"/>
              <a:sym typeface="Courier New"/>
            </a:endParaRPr>
          </a:p>
          <a:p>
            <a:pPr marL="0" lvl="0" indent="0" algn="l" rtl="0">
              <a:spcBef>
                <a:spcPts val="0"/>
              </a:spcBef>
              <a:spcAft>
                <a:spcPts val="0"/>
              </a:spcAft>
              <a:buNone/>
            </a:pPr>
            <a:r>
              <a:rPr lang="en-US" sz="1800">
                <a:latin typeface="Courier New"/>
                <a:ea typeface="Courier New"/>
                <a:cs typeface="Courier New"/>
                <a:sym typeface="Courier New"/>
              </a:rPr>
              <a:t>La vita è un dovere, compilo. </a:t>
            </a:r>
            <a:endParaRPr sz="1800">
              <a:latin typeface="Courier New"/>
              <a:ea typeface="Courier New"/>
              <a:cs typeface="Courier New"/>
              <a:sym typeface="Courier New"/>
            </a:endParaRPr>
          </a:p>
          <a:p>
            <a:pPr marL="0" lvl="0" indent="0" algn="l" rtl="0">
              <a:spcBef>
                <a:spcPts val="0"/>
              </a:spcBef>
              <a:spcAft>
                <a:spcPts val="0"/>
              </a:spcAft>
              <a:buNone/>
            </a:pPr>
            <a:r>
              <a:rPr lang="en-US" sz="1800">
                <a:latin typeface="Courier New"/>
                <a:ea typeface="Courier New"/>
                <a:cs typeface="Courier New"/>
                <a:sym typeface="Courier New"/>
              </a:rPr>
              <a:t>La vita è un gioco, giocalo. </a:t>
            </a:r>
            <a:endParaRPr sz="1800">
              <a:latin typeface="Courier New"/>
              <a:ea typeface="Courier New"/>
              <a:cs typeface="Courier New"/>
              <a:sym typeface="Courier New"/>
            </a:endParaRPr>
          </a:p>
          <a:p>
            <a:pPr marL="0" lvl="0" indent="0" algn="l" rtl="0">
              <a:spcBef>
                <a:spcPts val="0"/>
              </a:spcBef>
              <a:spcAft>
                <a:spcPts val="0"/>
              </a:spcAft>
              <a:buNone/>
            </a:pPr>
            <a:r>
              <a:rPr lang="en-US" sz="1800">
                <a:latin typeface="Courier New"/>
                <a:ea typeface="Courier New"/>
                <a:cs typeface="Courier New"/>
                <a:sym typeface="Courier New"/>
              </a:rPr>
              <a:t>La vita è preziosa, conservala. </a:t>
            </a:r>
            <a:endParaRPr sz="1800">
              <a:latin typeface="Courier New"/>
              <a:ea typeface="Courier New"/>
              <a:cs typeface="Courier New"/>
              <a:sym typeface="Courier New"/>
            </a:endParaRPr>
          </a:p>
          <a:p>
            <a:pPr marL="0" lvl="0" indent="0" algn="l" rtl="0">
              <a:spcBef>
                <a:spcPts val="0"/>
              </a:spcBef>
              <a:spcAft>
                <a:spcPts val="0"/>
              </a:spcAft>
              <a:buNone/>
            </a:pPr>
            <a:r>
              <a:rPr lang="en-US" sz="1800">
                <a:latin typeface="Courier New"/>
                <a:ea typeface="Courier New"/>
                <a:cs typeface="Courier New"/>
                <a:sym typeface="Courier New"/>
              </a:rPr>
              <a:t>La vita è una ricchezza, conservala. </a:t>
            </a:r>
            <a:endParaRPr sz="1800">
              <a:latin typeface="Courier New"/>
              <a:ea typeface="Courier New"/>
              <a:cs typeface="Courier New"/>
              <a:sym typeface="Courier New"/>
            </a:endParaRPr>
          </a:p>
          <a:p>
            <a:pPr marL="0" lvl="0" indent="0" algn="l" rtl="0">
              <a:spcBef>
                <a:spcPts val="0"/>
              </a:spcBef>
              <a:spcAft>
                <a:spcPts val="0"/>
              </a:spcAft>
              <a:buNone/>
            </a:pPr>
            <a:r>
              <a:rPr lang="en-US" sz="1800">
                <a:latin typeface="Courier New"/>
                <a:ea typeface="Courier New"/>
                <a:cs typeface="Courier New"/>
                <a:sym typeface="Courier New"/>
              </a:rPr>
              <a:t>La vita è amore, godine. </a:t>
            </a:r>
            <a:endParaRPr sz="1800">
              <a:latin typeface="Courier New"/>
              <a:ea typeface="Courier New"/>
              <a:cs typeface="Courier New"/>
              <a:sym typeface="Courier New"/>
            </a:endParaRPr>
          </a:p>
          <a:p>
            <a:pPr marL="0" lvl="0" indent="0" algn="l" rtl="0">
              <a:spcBef>
                <a:spcPts val="0"/>
              </a:spcBef>
              <a:spcAft>
                <a:spcPts val="0"/>
              </a:spcAft>
              <a:buNone/>
            </a:pPr>
            <a:r>
              <a:rPr lang="en-US" sz="1800">
                <a:latin typeface="Courier New"/>
                <a:ea typeface="Courier New"/>
                <a:cs typeface="Courier New"/>
                <a:sym typeface="Courier New"/>
              </a:rPr>
              <a:t>La vita è un mistero, scoprilo. </a:t>
            </a:r>
            <a:endParaRPr sz="1800">
              <a:latin typeface="Courier New"/>
              <a:ea typeface="Courier New"/>
              <a:cs typeface="Courier New"/>
              <a:sym typeface="Courier New"/>
            </a:endParaRPr>
          </a:p>
          <a:p>
            <a:pPr marL="0" lvl="0" indent="0" algn="l" rtl="0">
              <a:spcBef>
                <a:spcPts val="0"/>
              </a:spcBef>
              <a:spcAft>
                <a:spcPts val="0"/>
              </a:spcAft>
              <a:buNone/>
            </a:pPr>
            <a:r>
              <a:rPr lang="en-US" sz="1800">
                <a:latin typeface="Courier New"/>
                <a:ea typeface="Courier New"/>
                <a:cs typeface="Courier New"/>
                <a:sym typeface="Courier New"/>
              </a:rPr>
              <a:t>La vita è promessa, adempila. </a:t>
            </a:r>
            <a:endParaRPr sz="1800">
              <a:latin typeface="Courier New"/>
              <a:ea typeface="Courier New"/>
              <a:cs typeface="Courier New"/>
              <a:sym typeface="Courier New"/>
            </a:endParaRPr>
          </a:p>
          <a:p>
            <a:pPr marL="0" lvl="0" indent="0" algn="l" rtl="0">
              <a:spcBef>
                <a:spcPts val="0"/>
              </a:spcBef>
              <a:spcAft>
                <a:spcPts val="0"/>
              </a:spcAft>
              <a:buNone/>
            </a:pPr>
            <a:r>
              <a:rPr lang="en-US" sz="1800">
                <a:latin typeface="Courier New"/>
                <a:ea typeface="Courier New"/>
                <a:cs typeface="Courier New"/>
                <a:sym typeface="Courier New"/>
              </a:rPr>
              <a:t>La vita è tristezza, superala. </a:t>
            </a:r>
            <a:endParaRPr sz="1800">
              <a:latin typeface="Courier New"/>
              <a:ea typeface="Courier New"/>
              <a:cs typeface="Courier New"/>
              <a:sym typeface="Courier New"/>
            </a:endParaRPr>
          </a:p>
          <a:p>
            <a:pPr marL="0" lvl="0" indent="0" algn="l" rtl="0">
              <a:spcBef>
                <a:spcPts val="0"/>
              </a:spcBef>
              <a:spcAft>
                <a:spcPts val="0"/>
              </a:spcAft>
              <a:buNone/>
            </a:pPr>
            <a:r>
              <a:rPr lang="en-US" sz="1800">
                <a:latin typeface="Courier New"/>
                <a:ea typeface="Courier New"/>
                <a:cs typeface="Courier New"/>
                <a:sym typeface="Courier New"/>
              </a:rPr>
              <a:t>La vita è un inno, cantalo. </a:t>
            </a:r>
            <a:endParaRPr sz="1800">
              <a:latin typeface="Courier New"/>
              <a:ea typeface="Courier New"/>
              <a:cs typeface="Courier New"/>
              <a:sym typeface="Courier New"/>
            </a:endParaRPr>
          </a:p>
          <a:p>
            <a:pPr marL="0" lvl="0" indent="0" algn="l" rtl="0">
              <a:spcBef>
                <a:spcPts val="0"/>
              </a:spcBef>
              <a:spcAft>
                <a:spcPts val="0"/>
              </a:spcAft>
              <a:buNone/>
            </a:pPr>
            <a:r>
              <a:rPr lang="en-US" sz="1800">
                <a:latin typeface="Courier New"/>
                <a:ea typeface="Courier New"/>
                <a:cs typeface="Courier New"/>
                <a:sym typeface="Courier New"/>
              </a:rPr>
              <a:t>La vita è una lotta, vivila. </a:t>
            </a:r>
            <a:endParaRPr sz="1800">
              <a:latin typeface="Courier New"/>
              <a:ea typeface="Courier New"/>
              <a:cs typeface="Courier New"/>
              <a:sym typeface="Courier New"/>
            </a:endParaRPr>
          </a:p>
          <a:p>
            <a:pPr marL="0" lvl="0" indent="0" algn="l" rtl="0">
              <a:spcBef>
                <a:spcPts val="0"/>
              </a:spcBef>
              <a:spcAft>
                <a:spcPts val="0"/>
              </a:spcAft>
              <a:buNone/>
            </a:pPr>
            <a:r>
              <a:rPr lang="en-US" sz="1800">
                <a:latin typeface="Courier New"/>
                <a:ea typeface="Courier New"/>
                <a:cs typeface="Courier New"/>
                <a:sym typeface="Courier New"/>
              </a:rPr>
              <a:t>La vita è una gioia, gustala. </a:t>
            </a:r>
            <a:endParaRPr sz="1800">
              <a:latin typeface="Courier New"/>
              <a:ea typeface="Courier New"/>
              <a:cs typeface="Courier New"/>
              <a:sym typeface="Courier New"/>
            </a:endParaRPr>
          </a:p>
          <a:p>
            <a:pPr marL="0" lvl="0" indent="0" algn="l" rtl="0">
              <a:spcBef>
                <a:spcPts val="0"/>
              </a:spcBef>
              <a:spcAft>
                <a:spcPts val="0"/>
              </a:spcAft>
              <a:buNone/>
            </a:pPr>
            <a:r>
              <a:rPr lang="en-US" sz="1800">
                <a:latin typeface="Courier New"/>
                <a:ea typeface="Courier New"/>
                <a:cs typeface="Courier New"/>
                <a:sym typeface="Courier New"/>
              </a:rPr>
              <a:t>La vita è una croce, abbracciala. </a:t>
            </a:r>
            <a:endParaRPr sz="1800">
              <a:latin typeface="Courier New"/>
              <a:ea typeface="Courier New"/>
              <a:cs typeface="Courier New"/>
              <a:sym typeface="Courier New"/>
            </a:endParaRPr>
          </a:p>
          <a:p>
            <a:pPr marL="0" lvl="0" indent="0" algn="l" rtl="0">
              <a:spcBef>
                <a:spcPts val="0"/>
              </a:spcBef>
              <a:spcAft>
                <a:spcPts val="0"/>
              </a:spcAft>
              <a:buNone/>
            </a:pPr>
            <a:r>
              <a:rPr lang="en-US" sz="1800">
                <a:latin typeface="Courier New"/>
                <a:ea typeface="Courier New"/>
                <a:cs typeface="Courier New"/>
                <a:sym typeface="Courier New"/>
              </a:rPr>
              <a:t>La vita è un’avventura, rischiala. </a:t>
            </a:r>
            <a:endParaRPr sz="1800">
              <a:latin typeface="Courier New"/>
              <a:ea typeface="Courier New"/>
              <a:cs typeface="Courier New"/>
              <a:sym typeface="Courier New"/>
            </a:endParaRPr>
          </a:p>
          <a:p>
            <a:pPr marL="0" lvl="0" indent="0" algn="l" rtl="0">
              <a:spcBef>
                <a:spcPts val="0"/>
              </a:spcBef>
              <a:spcAft>
                <a:spcPts val="0"/>
              </a:spcAft>
              <a:buNone/>
            </a:pPr>
            <a:r>
              <a:rPr lang="en-US" sz="1800">
                <a:latin typeface="Courier New"/>
                <a:ea typeface="Courier New"/>
                <a:cs typeface="Courier New"/>
                <a:sym typeface="Courier New"/>
              </a:rPr>
              <a:t>La vita è pace, costruiscila. </a:t>
            </a:r>
            <a:endParaRPr sz="1800">
              <a:latin typeface="Courier New"/>
              <a:ea typeface="Courier New"/>
              <a:cs typeface="Courier New"/>
              <a:sym typeface="Courier New"/>
            </a:endParaRPr>
          </a:p>
          <a:p>
            <a:pPr marL="0" lvl="0" indent="0" algn="l" rtl="0">
              <a:spcBef>
                <a:spcPts val="0"/>
              </a:spcBef>
              <a:spcAft>
                <a:spcPts val="0"/>
              </a:spcAft>
              <a:buNone/>
            </a:pPr>
            <a:r>
              <a:rPr lang="en-US" sz="1800">
                <a:latin typeface="Courier New"/>
                <a:ea typeface="Courier New"/>
                <a:cs typeface="Courier New"/>
                <a:sym typeface="Courier New"/>
              </a:rPr>
              <a:t>La vita è felicità, meritala. </a:t>
            </a:r>
            <a:endParaRPr sz="1800">
              <a:latin typeface="Courier New"/>
              <a:ea typeface="Courier New"/>
              <a:cs typeface="Courier New"/>
              <a:sym typeface="Courier New"/>
            </a:endParaRPr>
          </a:p>
          <a:p>
            <a:pPr marL="0" lvl="0" indent="0" algn="l" rtl="0">
              <a:spcBef>
                <a:spcPts val="0"/>
              </a:spcBef>
              <a:spcAft>
                <a:spcPts val="0"/>
              </a:spcAft>
              <a:buNone/>
            </a:pPr>
            <a:r>
              <a:rPr lang="en-US" sz="1800">
                <a:latin typeface="Courier New"/>
                <a:ea typeface="Courier New"/>
                <a:cs typeface="Courier New"/>
                <a:sym typeface="Courier New"/>
              </a:rPr>
              <a:t>La vita è vita, difendila</a:t>
            </a:r>
            <a:endParaRPr sz="1800">
              <a:latin typeface="Courier New"/>
              <a:ea typeface="Courier New"/>
              <a:cs typeface="Courier New"/>
              <a:sym typeface="Courier New"/>
            </a:endParaRPr>
          </a:p>
          <a:p>
            <a:pPr marL="0" lvl="0" indent="0" algn="l" rtl="0">
              <a:spcBef>
                <a:spcPts val="0"/>
              </a:spcBef>
              <a:spcAft>
                <a:spcPts val="0"/>
              </a:spcAft>
              <a:buNone/>
            </a:pPr>
            <a:r>
              <a:rPr lang="en-US" sz="1800" b="1">
                <a:latin typeface="Courier New"/>
                <a:ea typeface="Courier New"/>
                <a:cs typeface="Courier New"/>
                <a:sym typeface="Courier New"/>
              </a:rPr>
              <a:t>Madre Teresa di Calcutta </a:t>
            </a:r>
            <a:endParaRPr sz="1800" b="1">
              <a:latin typeface="Courier New"/>
              <a:ea typeface="Courier New"/>
              <a:cs typeface="Courier New"/>
              <a:sym typeface="Courier New"/>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g167de789b45_0_0"/>
          <p:cNvSpPr txBox="1">
            <a:spLocks noGrp="1"/>
          </p:cNvSpPr>
          <p:nvPr>
            <p:ph type="title"/>
          </p:nvPr>
        </p:nvSpPr>
        <p:spPr>
          <a:xfrm>
            <a:off x="1268909" y="769500"/>
            <a:ext cx="8094000" cy="30225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accent1"/>
              </a:buClr>
              <a:buSzPts val="3600"/>
              <a:buFont typeface="Trebuchet MS"/>
              <a:buNone/>
            </a:pPr>
            <a:r>
              <a:rPr lang="en-US" b="1"/>
              <a:t>VOGLIO ESSERE COME TE</a:t>
            </a:r>
            <a:endParaRPr b="1"/>
          </a:p>
        </p:txBody>
      </p:sp>
      <p:pic>
        <p:nvPicPr>
          <p:cNvPr id="185" name="Google Shape;185;g167de789b45_0_0" descr="GAS logo.png"/>
          <p:cNvPicPr preferRelativeResize="0"/>
          <p:nvPr/>
        </p:nvPicPr>
        <p:blipFill rotWithShape="1">
          <a:blip r:embed="rId3">
            <a:alphaModFix/>
          </a:blip>
          <a:srcRect/>
          <a:stretch/>
        </p:blipFill>
        <p:spPr>
          <a:xfrm>
            <a:off x="10128448" y="188640"/>
            <a:ext cx="1836001" cy="936001"/>
          </a:xfrm>
          <a:prstGeom prst="rect">
            <a:avLst/>
          </a:prstGeom>
          <a:noFill/>
          <a:ln>
            <a:noFill/>
          </a:ln>
        </p:spPr>
      </p:pic>
      <p:pic>
        <p:nvPicPr>
          <p:cNvPr id="186" name="Google Shape;186;g167de789b45_0_0" descr="ADS logo.png"/>
          <p:cNvPicPr preferRelativeResize="0"/>
          <p:nvPr/>
        </p:nvPicPr>
        <p:blipFill rotWithShape="1">
          <a:blip r:embed="rId4">
            <a:alphaModFix/>
          </a:blip>
          <a:srcRect/>
          <a:stretch/>
        </p:blipFill>
        <p:spPr>
          <a:xfrm>
            <a:off x="10128448" y="5589240"/>
            <a:ext cx="1835077" cy="1008000"/>
          </a:xfrm>
          <a:prstGeom prst="rect">
            <a:avLst/>
          </a:prstGeom>
          <a:noFill/>
          <a:ln>
            <a:noFill/>
          </a:ln>
        </p:spPr>
      </p:pic>
      <p:pic>
        <p:nvPicPr>
          <p:cNvPr id="187" name="Google Shape;187;g167de789b45_0_0"/>
          <p:cNvPicPr preferRelativeResize="0"/>
          <p:nvPr/>
        </p:nvPicPr>
        <p:blipFill rotWithShape="1">
          <a:blip r:embed="rId5">
            <a:alphaModFix/>
          </a:blip>
          <a:srcRect b="4641"/>
          <a:stretch/>
        </p:blipFill>
        <p:spPr>
          <a:xfrm>
            <a:off x="5180200" y="1657725"/>
            <a:ext cx="3043825" cy="4017450"/>
          </a:xfrm>
          <a:prstGeom prst="rect">
            <a:avLst/>
          </a:prstGeom>
          <a:noFill/>
          <a:ln>
            <a:noFill/>
          </a:ln>
        </p:spPr>
      </p:pic>
      <p:pic>
        <p:nvPicPr>
          <p:cNvPr id="188" name="Google Shape;188;g167de789b45_0_0"/>
          <p:cNvPicPr preferRelativeResize="0"/>
          <p:nvPr/>
        </p:nvPicPr>
        <p:blipFill rotWithShape="1">
          <a:blip r:embed="rId6">
            <a:alphaModFix/>
          </a:blip>
          <a:srcRect b="6681"/>
          <a:stretch/>
        </p:blipFill>
        <p:spPr>
          <a:xfrm>
            <a:off x="1502425" y="1657725"/>
            <a:ext cx="3043825" cy="3931521"/>
          </a:xfrm>
          <a:prstGeom prst="rect">
            <a:avLst/>
          </a:prstGeom>
          <a:noFill/>
          <a:ln>
            <a:noFill/>
          </a:ln>
        </p:spPr>
      </p:pic>
      <p:sp>
        <p:nvSpPr>
          <p:cNvPr id="189" name="Google Shape;189;g167de789b45_0_0"/>
          <p:cNvSpPr txBox="1"/>
          <p:nvPr/>
        </p:nvSpPr>
        <p:spPr>
          <a:xfrm>
            <a:off x="408875" y="5589250"/>
            <a:ext cx="9830400" cy="10080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300"/>
              <a:buFont typeface="Arial"/>
              <a:buNone/>
            </a:pPr>
            <a:endParaRPr sz="2300" b="1" i="0" u="none" strike="noStrike" cap="none">
              <a:solidFill>
                <a:schemeClr val="accent2"/>
              </a:solidFill>
              <a:latin typeface="Trebuchet MS"/>
              <a:ea typeface="Trebuchet MS"/>
              <a:cs typeface="Trebuchet MS"/>
              <a:sym typeface="Trebuchet MS"/>
            </a:endParaRPr>
          </a:p>
          <a:p>
            <a:pPr marL="0" marR="0" lvl="0" indent="0" algn="l" rtl="0">
              <a:lnSpc>
                <a:spcPct val="100000"/>
              </a:lnSpc>
              <a:spcBef>
                <a:spcPts val="0"/>
              </a:spcBef>
              <a:spcAft>
                <a:spcPts val="0"/>
              </a:spcAft>
              <a:buClr>
                <a:srgbClr val="000000"/>
              </a:buClr>
              <a:buSzPts val="2300"/>
              <a:buFont typeface="Arial"/>
              <a:buNone/>
            </a:pPr>
            <a:endParaRPr sz="2300" b="1" i="0" u="none" strike="noStrike" cap="none">
              <a:solidFill>
                <a:schemeClr val="accent2"/>
              </a:solidFill>
              <a:latin typeface="Trebuchet MS"/>
              <a:ea typeface="Trebuchet MS"/>
              <a:cs typeface="Trebuchet MS"/>
              <a:sym typeface="Trebuchet MS"/>
            </a:endParaRPr>
          </a:p>
        </p:txBody>
      </p:sp>
      <p:pic>
        <p:nvPicPr>
          <p:cNvPr id="190" name="Google Shape;190;g167de789b45_0_0"/>
          <p:cNvPicPr preferRelativeResize="0"/>
          <p:nvPr/>
        </p:nvPicPr>
        <p:blipFill>
          <a:blip r:embed="rId7">
            <a:alphaModFix/>
          </a:blip>
          <a:stretch>
            <a:fillRect/>
          </a:stretch>
        </p:blipFill>
        <p:spPr>
          <a:xfrm>
            <a:off x="8643528" y="1657719"/>
            <a:ext cx="3548476" cy="2514951"/>
          </a:xfrm>
          <a:prstGeom prst="rect">
            <a:avLst/>
          </a:prstGeom>
          <a:noFill/>
          <a:ln>
            <a:noFill/>
          </a:ln>
        </p:spPr>
      </p:pic>
    </p:spTree>
  </p:cSld>
  <p:clrMapOvr>
    <a:masterClrMapping/>
  </p:clrMapOvr>
</p:sld>
</file>

<file path=ppt/theme/theme1.xml><?xml version="1.0" encoding="utf-8"?>
<a:theme xmlns:a="http://schemas.openxmlformats.org/drawingml/2006/main" name="Sfaccettatura">
  <a:themeElements>
    <a:clrScheme name="Equinozio">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788</Words>
  <Application>Microsoft Office PowerPoint</Application>
  <PresentationFormat>Widescreen</PresentationFormat>
  <Paragraphs>61</Paragraphs>
  <Slides>5</Slides>
  <Notes>5</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5</vt:i4>
      </vt:variant>
    </vt:vector>
  </HeadingPairs>
  <TitlesOfParts>
    <vt:vector size="13" baseType="lpstr">
      <vt:lpstr>Pacifico</vt:lpstr>
      <vt:lpstr>Calibri</vt:lpstr>
      <vt:lpstr>Trebuchet MS</vt:lpstr>
      <vt:lpstr>Lobster</vt:lpstr>
      <vt:lpstr>Courier New</vt:lpstr>
      <vt:lpstr>Arial</vt:lpstr>
      <vt:lpstr>Noto Sans</vt:lpstr>
      <vt:lpstr>Sfaccettatura</vt:lpstr>
      <vt:lpstr>Presentazione standard di PowerPoint</vt:lpstr>
      <vt:lpstr>Presentazione standard di PowerPoint</vt:lpstr>
      <vt:lpstr>Dal vangelo secondo Giovanni</vt:lpstr>
      <vt:lpstr>Presentazione standard di PowerPoint</vt:lpstr>
      <vt:lpstr>VOGLIO ESSERE COME 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Davide Righele</dc:creator>
  <cp:lastModifiedBy>Andrea Xotta</cp:lastModifiedBy>
  <cp:revision>1</cp:revision>
  <dcterms:created xsi:type="dcterms:W3CDTF">2019-11-13T15:17:43Z</dcterms:created>
  <dcterms:modified xsi:type="dcterms:W3CDTF">2024-11-06T22:24:00Z</dcterms:modified>
</cp:coreProperties>
</file>