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1" roundtripDataSignature="AMtx7mj+UI0AtPZvhMyYw7ZEdOSARs14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274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23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274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274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176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274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23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274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274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176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7.png"/><Relationship Id="rId6" Type="http://schemas.openxmlformats.org/officeDocument/2006/relationships/image" Target="../media/image3.png"/><Relationship Id="rId7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62">
            <a:off x="9" y="2427300"/>
            <a:ext cx="6349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49" name="Google Shape;1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01/11/25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20175" y="3735750"/>
            <a:ext cx="7604876" cy="306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cf76839dac_0_143"/>
          <p:cNvSpPr txBox="1"/>
          <p:nvPr/>
        </p:nvSpPr>
        <p:spPr>
          <a:xfrm>
            <a:off x="382775" y="85050"/>
            <a:ext cx="8841600" cy="6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CHIAMATI PER NOME </a:t>
            </a:r>
            <a:endParaRPr b="1" sz="24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Veniamo da te</a:t>
            </a:r>
            <a:endParaRPr b="1" sz="24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Chiamati per nome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Che festa, Signore, tu cammini con noi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Ci parli di te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Per noi spezzi il pane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Ti riconosciamo e il cuore arde, sei tu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noi tuo popolo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qui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come terra ed argilla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la tua parola ci plasmerà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Brace pronta per la scintilla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il tuo spirito soffierà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C'infiammerà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come semi nel solco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Come vigna che il suo frutto darà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Grano del Signore risorto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La tua messe che fiorirà d'eternità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noi tuo popolo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qui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qui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1" name="Google Shape;161;g2cf76839dac_0_1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4952" y="2276823"/>
            <a:ext cx="5367060" cy="216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67de789b45_0_8"/>
          <p:cNvSpPr txBox="1"/>
          <p:nvPr>
            <p:ph idx="1" type="body"/>
          </p:nvPr>
        </p:nvSpPr>
        <p:spPr>
          <a:xfrm>
            <a:off x="148375" y="-1165498"/>
            <a:ext cx="9449100" cy="80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 quel tempo, Gesù disse ai suoi discepoli: «Come il Padre ha amato me, anche io ho amato voi. Rimanete nel mio amore. Se osserverete i miei comandamenti, rimarrete nel mio amore, come io ho osservato i comandamenti del Padre mio e rimango nel suo amore. Vi ho detto queste cose perché la mia gioia sia in voi e la vostra gioia sia piena.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Questo è il mio comandamento: che vi amiate gli uni gli altri come io ho amato voi. Nessuno ha un amore più grande di questo: dare la sua vita per i propri amici. Voi siete miei amici, se fate ciò che io vi comando. Non vi chiamo più servi, perché il servo non sa quello che fa il suo padrone; ma vi ho chiamato amici, perché tutto ciò che ho udito dal Padre mio l’ho fatto conoscere a voi.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Non voi avete scelto me, ma io ho scelto voi e vi ho costituiti perché andiate e portiate frutto e il vostro frutto rimanga; perché tutto quello che chiederete al Padre nel mio nome, ve lo conceda. Questo vi comando: che vi amiate gli uni gli altri».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Parola del Signore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g167de789b45_0_8"/>
          <p:cNvSpPr txBox="1"/>
          <p:nvPr>
            <p:ph type="title"/>
          </p:nvPr>
        </p:nvSpPr>
        <p:spPr>
          <a:xfrm flipH="1">
            <a:off x="148375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</a:t>
            </a:r>
            <a:endParaRPr/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09807" y="2167650"/>
            <a:ext cx="2582192" cy="1261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8b9447367d_0_0"/>
          <p:cNvSpPr txBox="1"/>
          <p:nvPr>
            <p:ph idx="1" type="body"/>
          </p:nvPr>
        </p:nvSpPr>
        <p:spPr>
          <a:xfrm>
            <a:off x="822039" y="842773"/>
            <a:ext cx="89220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Prendi un sorriso, regalalo a chi non l’ha mai avuto. 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Prendi un raggio di sole fallo volare là dove regna la notte.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Scopri una sorgente fa bagnare chi vive nel fango.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Prendi una lacrima, posala sul volto di chi non ha pianto.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Prendi il coraggio,mettilo nell’animo di chi non sa lottare.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Scopri la vita,raccontala a chi non sa capirla.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Prendi la speranza,e vivi nella sua luce.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Prendi la bontà,e donala a chi non sa donare.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Scopri l’amore, e fallo conoscere al mondo.</a:t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M.</a:t>
            </a:r>
            <a:r>
              <a:rPr b="1" i="1" lang="en-US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Ghandi</a:t>
            </a:r>
            <a:endParaRPr b="1" i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78" name="Google Shape;178;g28b9447367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6677" y="4419386"/>
            <a:ext cx="6058652" cy="2438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VOGLIO ESSERE COME TE</a:t>
            </a:r>
            <a:endParaRPr b="1"/>
          </a:p>
        </p:txBody>
      </p:sp>
      <p:pic>
        <p:nvPicPr>
          <p:cNvPr descr="GAS logo.png" id="185" name="Google Shape;185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6" name="Google Shape;186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0" name="Google Shape;190;g167de789b45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452500" y="3428998"/>
            <a:ext cx="3739500" cy="150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