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r:id="rId11" roundtripDataSignature="AMtx7mj+UI0AtPZvhMyYw7ZEdOSARs14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cf76839dac_0_1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2cf76839dac_0_14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g2cf76839dac_0_14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67de789b45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4" name="Google Shape;164;g167de789b45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5" name="Google Shape;165;g167de789b45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8b9447367d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g28b9447367d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5" name="Google Shape;175;g28b9447367d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67de789b4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1" name="Google Shape;181;g167de789b4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2" name="Google Shape;182;g167de789b45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6274"/>
              </a:schemeClr>
            </a:solidFill>
            <a:ln>
              <a:noFill/>
            </a:ln>
          </p:spPr>
        </p:sp>
        <p:sp>
          <p:nvSpPr>
            <p:cNvPr id="31" name="Google Shape;31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823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6274"/>
              </a:srgbClr>
            </a:solidFill>
            <a:ln>
              <a:noFill/>
            </a:ln>
          </p:spPr>
        </p:sp>
        <p:sp>
          <p:nvSpPr>
            <p:cNvPr id="34" name="Google Shape;34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6274"/>
              </a:srgbClr>
            </a:solidFill>
            <a:ln>
              <a:noFill/>
            </a:ln>
          </p:spPr>
        </p:sp>
        <p:sp>
          <p:nvSpPr>
            <p:cNvPr id="35" name="Google Shape;35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1176"/>
              </a:schemeClr>
            </a:solidFill>
            <a:ln>
              <a:noFill/>
            </a:ln>
          </p:spPr>
        </p:sp>
        <p:sp>
          <p:nvSpPr>
            <p:cNvPr id="36" name="Google Shape;36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5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117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5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2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5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6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7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8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8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6274"/>
              </a:schemeClr>
            </a:solidFill>
            <a:ln>
              <a:noFill/>
            </a:ln>
          </p:spPr>
        </p:sp>
        <p:sp>
          <p:nvSpPr>
            <p:cNvPr id="14" name="Google Shape;14;p3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823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6274"/>
              </a:srgbClr>
            </a:solidFill>
            <a:ln>
              <a:noFill/>
            </a:ln>
          </p:spPr>
        </p:sp>
        <p:sp>
          <p:nvSpPr>
            <p:cNvPr id="17" name="Google Shape;17;p3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6274"/>
              </a:srgbClr>
            </a:solidFill>
            <a:ln>
              <a:noFill/>
            </a:ln>
          </p:spPr>
        </p:sp>
        <p:sp>
          <p:nvSpPr>
            <p:cNvPr id="18" name="Google Shape;18;p3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1176"/>
              </a:schemeClr>
            </a:solidFill>
            <a:ln>
              <a:noFill/>
            </a:ln>
          </p:spPr>
        </p:sp>
        <p:sp>
          <p:nvSpPr>
            <p:cNvPr id="19" name="Google Shape;19;p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117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7.png"/><Relationship Id="rId6" Type="http://schemas.openxmlformats.org/officeDocument/2006/relationships/image" Target="../media/image3.png"/><Relationship Id="rId7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 txBox="1"/>
          <p:nvPr/>
        </p:nvSpPr>
        <p:spPr>
          <a:xfrm rot="162">
            <a:off x="9" y="2427300"/>
            <a:ext cx="6349200" cy="13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7900" u="none" cap="none" strike="noStrike">
                <a:solidFill>
                  <a:srgbClr val="4A86E8"/>
                </a:solidFill>
                <a:latin typeface="Trebuchet MS"/>
                <a:ea typeface="Trebuchet MS"/>
                <a:cs typeface="Trebuchet MS"/>
                <a:sym typeface="Trebuchet MS"/>
              </a:rPr>
              <a:t>PREGHIERA</a:t>
            </a:r>
            <a:endParaRPr b="0" i="0" sz="7900" u="none" cap="none" strike="noStrike">
              <a:solidFill>
                <a:srgbClr val="4A86E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S logo.png" id="149" name="Google Shape;14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20186" y="366315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0" name="Google Shape;15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97023" y="1954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1"/>
          <p:cNvSpPr txBox="1"/>
          <p:nvPr>
            <p:ph idx="1" type="subTitle"/>
          </p:nvPr>
        </p:nvSpPr>
        <p:spPr>
          <a:xfrm>
            <a:off x="888926" y="3735750"/>
            <a:ext cx="42162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2200">
                <a:solidFill>
                  <a:srgbClr val="4A86E8"/>
                </a:solidFill>
              </a:rPr>
              <a:t>INCONTRO 01/11/25</a:t>
            </a:r>
            <a:endParaRPr b="1" sz="2200">
              <a:solidFill>
                <a:srgbClr val="4A86E8"/>
              </a:solidFill>
            </a:endParaRPr>
          </a:p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152" name="Google Shape;152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20175" y="3735750"/>
            <a:ext cx="7604876" cy="306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AS logo.png" id="158" name="Google Shape;158;g2cf76839dac_0_1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9" name="Google Shape;159;g2cf76839dac_0_14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g2cf76839dac_0_143"/>
          <p:cNvSpPr txBox="1"/>
          <p:nvPr/>
        </p:nvSpPr>
        <p:spPr>
          <a:xfrm>
            <a:off x="382775" y="85050"/>
            <a:ext cx="8841600" cy="66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CHIAMATI PER NOME </a:t>
            </a:r>
            <a:endParaRPr b="1" sz="24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Veniamo da te</a:t>
            </a:r>
            <a:endParaRPr b="1" sz="24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Chiamati per nome</a:t>
            </a:r>
            <a:endParaRPr b="1"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Che festa, Signore, tu cammini con noi</a:t>
            </a:r>
            <a:endParaRPr b="1"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Ci parli di te</a:t>
            </a:r>
            <a:endParaRPr b="1"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Per noi spezzi il pane</a:t>
            </a:r>
            <a:endParaRPr b="1"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Ti riconosciamo e il cuore arde, sei tu</a:t>
            </a:r>
            <a:endParaRPr b="1"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E noi tuo popolo</a:t>
            </a:r>
            <a:endParaRPr b="1"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Siamo qui</a:t>
            </a:r>
            <a:endParaRPr b="1"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Siamo come terra ed argilla</a:t>
            </a:r>
            <a:endParaRPr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E la tua parola ci plasmerà</a:t>
            </a:r>
            <a:endParaRPr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Brace pronta per la scintilla</a:t>
            </a:r>
            <a:endParaRPr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E il tuo spirito soffierà</a:t>
            </a:r>
            <a:endParaRPr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C'infiammerà</a:t>
            </a:r>
            <a:endParaRPr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RIT</a:t>
            </a:r>
            <a:endParaRPr b="1"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Siamo come semi nel solco</a:t>
            </a:r>
            <a:endParaRPr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Come vigna che il suo frutto darà</a:t>
            </a:r>
            <a:endParaRPr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Grano del Signore risorto</a:t>
            </a:r>
            <a:endParaRPr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La tua messe che fiorirà d'eternità</a:t>
            </a:r>
            <a:endParaRPr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RIT</a:t>
            </a:r>
            <a:endParaRPr b="1"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E noi tuo popolo</a:t>
            </a:r>
            <a:endParaRPr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Siamo qui</a:t>
            </a:r>
            <a:endParaRPr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Siamo qui</a:t>
            </a:r>
            <a:endParaRPr sz="180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61" name="Google Shape;161;g2cf76839dac_0_14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24952" y="2276823"/>
            <a:ext cx="5367060" cy="216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67de789b45_0_8"/>
          <p:cNvSpPr txBox="1"/>
          <p:nvPr>
            <p:ph idx="1" type="body"/>
          </p:nvPr>
        </p:nvSpPr>
        <p:spPr>
          <a:xfrm>
            <a:off x="148375" y="-1165498"/>
            <a:ext cx="9449100" cy="802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>
                <a:solidFill>
                  <a:srgbClr val="565656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>
                <a:solidFill>
                  <a:srgbClr val="565656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In quel tempo, Gesù disse ai suoi discepoli: «Come il Padre ha amato me, anche io ho amato voi. Rimanete nel mio amore. Se osserverete i miei comandamenti, rimarrete nel mio amore, come io ho osservato i comandamenti del Padre mio e rimango nel suo amore. Vi ho detto queste cose perché la mia gioia sia in voi e la vostra gioia sia piena.</a:t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>
                <a:solidFill>
                  <a:srgbClr val="565656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Questo è il mio comandamento: che vi amiate gli uni gli altri come io ho amato voi. Nessuno ha un amore più grande di questo: dare la sua vita per i propri amici. Voi siete miei amici, se fate ciò che io vi comando. Non vi chiamo più servi, perché il servo non sa quello che fa il suo padrone; ma vi ho chiamato amici, perché tutto ciò che ho udito dal Padre mio l’ho fatto conoscere a voi.</a:t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>
                <a:solidFill>
                  <a:srgbClr val="565656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Non voi avete scelto me, ma io ho scelto voi e vi ho costituiti perché andiate e portiate frutto e il vostro frutto rimanga; perché tutto quello che chiederete al Padre nel mio nome, ve lo conceda. Questo vi comando: che vi amiate gli uni gli altri».</a:t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>
                <a:solidFill>
                  <a:srgbClr val="565656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Parola del Signore</a:t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8" name="Google Shape;168;g167de789b45_0_8"/>
          <p:cNvSpPr txBox="1"/>
          <p:nvPr>
            <p:ph type="title"/>
          </p:nvPr>
        </p:nvSpPr>
        <p:spPr>
          <a:xfrm flipH="1">
            <a:off x="148375" y="188649"/>
            <a:ext cx="8117700" cy="9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Dal vangelo secondo Giovanni</a:t>
            </a:r>
            <a:endParaRPr/>
          </a:p>
        </p:txBody>
      </p:sp>
      <p:pic>
        <p:nvPicPr>
          <p:cNvPr descr="GAS logo.png" id="169" name="Google Shape;169;g167de789b45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0" name="Google Shape;170;g167de789b45_0_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g167de789b45_0_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609807" y="2167650"/>
            <a:ext cx="2582192" cy="1261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8b9447367d_0_0"/>
          <p:cNvSpPr txBox="1"/>
          <p:nvPr>
            <p:ph idx="1" type="body"/>
          </p:nvPr>
        </p:nvSpPr>
        <p:spPr>
          <a:xfrm>
            <a:off x="822039" y="842773"/>
            <a:ext cx="8922000" cy="46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Prendi un sorriso, regalalo a chi non l’ha mai avuto. </a:t>
            </a:r>
            <a:endParaRPr b="1" i="1" sz="2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Prendi un raggio di sole fallo volare là dove regna la notte.</a:t>
            </a:r>
            <a:endParaRPr b="1" i="1" sz="2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Scopri una sorgente fa bagnare chi vive nel fango.</a:t>
            </a:r>
            <a:endParaRPr b="1" i="1" sz="2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Prendi una lacrima, posala sul volto di chi non ha pianto.</a:t>
            </a:r>
            <a:endParaRPr b="1" i="1" sz="2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Prendi il coraggio,mettilo nell’animo di chi non sa lottare.</a:t>
            </a:r>
            <a:endParaRPr b="1" i="1" sz="2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Scopri la vita,raccontala a chi non sa capirla.</a:t>
            </a:r>
            <a:endParaRPr b="1" i="1" sz="2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Prendi la speranza,e vivi nella sua luce.</a:t>
            </a:r>
            <a:endParaRPr b="1" i="1" sz="2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Prendi la bontà,e donala a chi non sa donare.</a:t>
            </a:r>
            <a:endParaRPr b="1" i="1" sz="2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Scopri l’amore, e fallo conoscere al mondo.</a:t>
            </a:r>
            <a:endParaRPr b="1" i="1" sz="2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1" sz="2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M.</a:t>
            </a:r>
            <a:r>
              <a:rPr b="1" i="1" lang="en-US" sz="3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Ghandi</a:t>
            </a:r>
            <a:endParaRPr b="1" i="1"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78" name="Google Shape;178;g28b9447367d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66677" y="4419386"/>
            <a:ext cx="6058652" cy="2438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67de789b45_0_0"/>
          <p:cNvSpPr txBox="1"/>
          <p:nvPr>
            <p:ph type="title"/>
          </p:nvPr>
        </p:nvSpPr>
        <p:spPr>
          <a:xfrm>
            <a:off x="1268909" y="7695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/>
              <a:t>VOGLIO ESSERE COME TE</a:t>
            </a:r>
            <a:endParaRPr b="1"/>
          </a:p>
        </p:txBody>
      </p:sp>
      <p:pic>
        <p:nvPicPr>
          <p:cNvPr descr="GAS logo.png" id="185" name="Google Shape;185;g167de789b4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86" name="Google Shape;186;g167de789b4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g167de789b45_0_0"/>
          <p:cNvPicPr preferRelativeResize="0"/>
          <p:nvPr/>
        </p:nvPicPr>
        <p:blipFill rotWithShape="1">
          <a:blip r:embed="rId5">
            <a:alphaModFix/>
          </a:blip>
          <a:srcRect b="4641" l="0" r="0" t="0"/>
          <a:stretch/>
        </p:blipFill>
        <p:spPr>
          <a:xfrm>
            <a:off x="5180200" y="1657725"/>
            <a:ext cx="3043825" cy="401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g167de789b45_0_0"/>
          <p:cNvPicPr preferRelativeResize="0"/>
          <p:nvPr/>
        </p:nvPicPr>
        <p:blipFill rotWithShape="1">
          <a:blip r:embed="rId6">
            <a:alphaModFix/>
          </a:blip>
          <a:srcRect b="6681" l="0" r="0" t="0"/>
          <a:stretch/>
        </p:blipFill>
        <p:spPr>
          <a:xfrm>
            <a:off x="1502425" y="1657725"/>
            <a:ext cx="3043825" cy="3931521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g167de789b45_0_0"/>
          <p:cNvSpPr txBox="1"/>
          <p:nvPr/>
        </p:nvSpPr>
        <p:spPr>
          <a:xfrm>
            <a:off x="408875" y="5589250"/>
            <a:ext cx="9830400" cy="10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t/>
            </a:r>
            <a:endParaRPr b="1" i="0" sz="2300" u="none" cap="none" strike="noStrike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t/>
            </a:r>
            <a:endParaRPr b="1" i="0" sz="2300" u="none" cap="none" strike="noStrike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90" name="Google Shape;190;g167de789b45_0_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452500" y="3428998"/>
            <a:ext cx="3739500" cy="15051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2019-11-13T15:17:43Z</dcterms:created>
  <dc:creator>Davide Righele</dc:creator>
</cp:coreProperties>
</file>