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1" roundtripDataSignature="AMtx7mjhU7S33FUApwDDSFZwikXXl8v2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3" name="Google Shape;183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882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84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882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882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784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78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882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843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882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882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784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78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62">
            <a:off x="40" y="2427300"/>
            <a:ext cx="6349200" cy="13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49" name="Google Shape;1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/>
          <p:nvPr>
            <p:ph idx="1" type="subTitle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01/11/25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20175" y="3735750"/>
            <a:ext cx="7604876" cy="306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"/>
          <p:cNvSpPr txBox="1"/>
          <p:nvPr/>
        </p:nvSpPr>
        <p:spPr>
          <a:xfrm rot="328">
            <a:off x="5897805" y="2852550"/>
            <a:ext cx="31449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en-US" sz="2400">
                <a:solidFill>
                  <a:srgbClr val="38761D"/>
                </a:solidFill>
                <a:latin typeface="Trebuchet MS"/>
                <a:ea typeface="Trebuchet MS"/>
                <a:cs typeface="Trebuchet MS"/>
                <a:sym typeface="Trebuchet MS"/>
              </a:rPr>
              <a:t>08/11/24</a:t>
            </a:r>
            <a:endParaRPr b="0" i="0" sz="2400" u="none" cap="none" strike="noStrik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9" name="Google Shape;159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2cf76839dac_0_143"/>
          <p:cNvSpPr txBox="1"/>
          <p:nvPr/>
        </p:nvSpPr>
        <p:spPr>
          <a:xfrm>
            <a:off x="382775" y="85050"/>
            <a:ext cx="8841600" cy="668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rgbClr val="3F3F3F"/>
                </a:solidFill>
                <a:highlight>
                  <a:srgbClr val="00FF00"/>
                </a:highlight>
                <a:latin typeface="Trebuchet MS"/>
                <a:ea typeface="Trebuchet MS"/>
                <a:cs typeface="Trebuchet MS"/>
                <a:sym typeface="Trebuchet MS"/>
              </a:rPr>
              <a:t>CHIAMATI PER NOME </a:t>
            </a:r>
            <a:endParaRPr b="1" i="0" sz="2400" u="none" cap="none" strike="noStrike">
              <a:solidFill>
                <a:srgbClr val="3F3F3F"/>
              </a:solidFill>
              <a:highlight>
                <a:srgbClr val="00FF00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Veniamo da te</a:t>
            </a:r>
            <a:endParaRPr b="1" i="0" sz="24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Chiamati per nome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Che festa, Signore, tu cammini con noi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Ci parli di te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Per noi spezzi il pane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Ti riconosciamo e il cuore arde, sei tu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noi tuo popolo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qui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come terra ed argilla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la tua parola ci plasmerà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Brace pronta per la scintilla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il tuo spirito soffierà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C'infiammerà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come semi nel solco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Come vigna che il suo frutto darà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Grano del Signore risorto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La tua messe che fiorirà d'eternità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noi tuo popolo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qui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Siamo qui</a:t>
            </a:r>
            <a:endParaRPr b="0" i="0" sz="1800" u="none" cap="none" strike="noStrik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2" name="Google Shape;162;g2cf76839dac_0_14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24952" y="2276823"/>
            <a:ext cx="5367060" cy="216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idx="1" type="body"/>
          </p:nvPr>
        </p:nvSpPr>
        <p:spPr>
          <a:xfrm>
            <a:off x="286900" y="-1268762"/>
            <a:ext cx="9022500" cy="6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+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«In verità, in verità vi dico: chi non entra nel recinto delle pecore per la porta, ma vi sale da un'altra parte, è un ladro e un brigante. Chi invece entra per la porta, è il pastore delle pecore.Il guardiano gli apre e le pecore ascoltano la sua voce: egli chiama le sue pecore una per una e le conduce fuori.E quando ha condotto fuori tutte le sue pecore, cammina innanzi a loro, e le pecore lo seguono, perché conoscono la sua voce.Un estraneo invece non lo seguiranno, ma fuggiranno via da lui, perché non conoscono la voce degli estranei».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Allora Gesù disse loro di nuovo: «In verità, in verità vi dico: io sono la porta delle pecore. Tutti coloro che sono venuti prima di me, sono ladri e briganti; ma le pecore non li hanno ascoltati.Io sono la porta: se uno entra attraverso di me, sarà salvo; entrerà e uscirà e troverà pascolo. Il ladro non viene se non per rubare, uccidere e distruggere; io sono venuto perché abbiano la vita e l'abbiano in abbondanza.Io sono il buon pastore. Il buon pastore offre la vita per le pecore. Il mercenario invece, che non è pastore e al quale le pecore non appartengono, vede venire il lupo, abbandona le pecore e fugge e il lupo le rapisce e le disperde; egli è un mercenario e non gli importa delle pecore.Io sono il buon pastore, conosco le mie pecore e le mie pecore conoscono me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>
                <a:solidFill>
                  <a:srgbClr val="5656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Parola del Signore</a:t>
            </a:r>
            <a:endParaRPr b="1">
              <a:solidFill>
                <a:srgbClr val="5656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g167de789b45_0_8"/>
          <p:cNvSpPr txBox="1"/>
          <p:nvPr>
            <p:ph type="title"/>
          </p:nvPr>
        </p:nvSpPr>
        <p:spPr>
          <a:xfrm flipH="1">
            <a:off x="1191700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chemeClr val="accent4"/>
                </a:solidFill>
                <a:latin typeface="Impact"/>
                <a:ea typeface="Impact"/>
                <a:cs typeface="Impact"/>
                <a:sym typeface="Impact"/>
              </a:rPr>
              <a:t>Dal vangelo secondo Giovanni</a:t>
            </a:r>
            <a:endParaRPr>
              <a:solidFill>
                <a:schemeClr val="accent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descr="GAS logo.png" id="170" name="Google Shape;170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609807" y="2167650"/>
            <a:ext cx="2582192" cy="1261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g28b9447367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11244" y="2414063"/>
            <a:ext cx="4555776" cy="2029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8b9447367d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9973" y="303088"/>
            <a:ext cx="4555776" cy="6251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solidFill>
                  <a:schemeClr val="accent4"/>
                </a:solidFill>
              </a:rPr>
              <a:t>VOGLIO ESSERE COME TE</a:t>
            </a:r>
            <a:endParaRPr b="1">
              <a:solidFill>
                <a:schemeClr val="accent4"/>
              </a:solidFill>
            </a:endParaRPr>
          </a:p>
        </p:txBody>
      </p:sp>
      <p:pic>
        <p:nvPicPr>
          <p:cNvPr descr="GAS logo.png" id="186" name="Google Shape;186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7" name="Google Shape;187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1" name="Google Shape;191;g167de789b45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452500" y="3428998"/>
            <a:ext cx="3739500" cy="1505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