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hc1FZpiu6TaH65X4pqEwAqSbwV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49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45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49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49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39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39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62">
            <a:off x="673682" y="1425163"/>
            <a:ext cx="63492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01/11/25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20175" y="3006050"/>
            <a:ext cx="7604876" cy="306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"/>
          <p:cNvSpPr txBox="1"/>
          <p:nvPr/>
        </p:nvSpPr>
        <p:spPr>
          <a:xfrm rot="328">
            <a:off x="6405875" y="813550"/>
            <a:ext cx="31449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lang="en-US" sz="2400">
                <a:solidFill>
                  <a:srgbClr val="38761D"/>
                </a:solidFill>
                <a:latin typeface="Trebuchet MS"/>
                <a:ea typeface="Trebuchet MS"/>
                <a:cs typeface="Trebuchet MS"/>
                <a:sym typeface="Trebuchet MS"/>
              </a:rPr>
              <a:t>15/11/24</a:t>
            </a:r>
            <a:endParaRPr b="0" i="0" sz="2400" u="none" cap="none" strike="noStrik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9" name="Google Shape;159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cf76839dac_0_143"/>
          <p:cNvSpPr txBox="1"/>
          <p:nvPr/>
        </p:nvSpPr>
        <p:spPr>
          <a:xfrm>
            <a:off x="382775" y="188650"/>
            <a:ext cx="4979400" cy="64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rgbClr val="3F3F3F"/>
                </a:solidFill>
                <a:highlight>
                  <a:srgbClr val="00FF00"/>
                </a:highlight>
                <a:latin typeface="Trebuchet MS"/>
                <a:ea typeface="Trebuchet MS"/>
                <a:cs typeface="Trebuchet MS"/>
                <a:sym typeface="Trebuchet MS"/>
              </a:rPr>
              <a:t>RESTA ACCANTO A ME</a:t>
            </a:r>
            <a:endParaRPr b="1" i="0" sz="2400" u="none" cap="none" strike="noStrike">
              <a:solidFill>
                <a:srgbClr val="3F3F3F"/>
              </a:solidFill>
              <a:highlight>
                <a:srgbClr val="00FF00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Ora vado sulla mia strada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con l'amore tuo che mi guida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 Signore, ovunque io vada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resta accanto a me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Io ti prego, stammi vicino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ogni passo del mio cammino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ogni notte, ogni mattino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resta accanto a me.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Il tuo sguardo puro sia luce per me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la tua parola sia voce per me.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io trovi il senso del mio andare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solo in te,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nel tuo fedele amare il mio perché.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Fa' che chi mi guarda non veda che te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fa' che chi mi ascolta non senta che te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chi pensa a me, fa' che nel cuore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pensi a te e trovi quell'amore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hai dato a me.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2" name="Google Shape;162;g2cf76839dac_0_1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24952" y="2276823"/>
            <a:ext cx="5367060" cy="216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type="title"/>
          </p:nvPr>
        </p:nvSpPr>
        <p:spPr>
          <a:xfrm flipH="1">
            <a:off x="1191700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DAL</a:t>
            </a:r>
            <a:r>
              <a:rPr lang="en-US">
                <a:solidFill>
                  <a:schemeClr val="accent4"/>
                </a:solidFill>
                <a:latin typeface="Impact"/>
                <a:ea typeface="Impact"/>
                <a:cs typeface="Impact"/>
                <a:sym typeface="Impact"/>
              </a:rPr>
              <a:t> VANGELO SECONDO MARCO</a:t>
            </a:r>
            <a:endParaRPr>
              <a:solidFill>
                <a:schemeClr val="accent4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09807" y="2167650"/>
            <a:ext cx="2582192" cy="126135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167de789b45_0_8"/>
          <p:cNvSpPr txBox="1"/>
          <p:nvPr/>
        </p:nvSpPr>
        <p:spPr>
          <a:xfrm>
            <a:off x="113800" y="840935"/>
            <a:ext cx="10273500" cy="83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S</a:t>
            </a:r>
            <a:r>
              <a:rPr lang="en-US" sz="2400"/>
              <a:t>barcando, vide molta folla e si commosse per loro, perché erano come pecore senza pastore, e si mise a insegnare loro molte cose. Essendosi ormai fatto tardi, gli si avvicinarono i discepoli dicendo: «Questo luogo è solitario ed è ormai tardi; congedali perciò, in modo che, andando per le campagne e i villaggi vicini, possano comprarsi da mangiare». Ma egli rispose: «Voi stessi date loro da mangiare». Gli dissero: «Dobbiamo andar noi a comprare duecento denari di pane e dare loro da mangiare?». Ma egli replicò loro: «Quanti pani avete? Andate a vedere». E accertatisi, riferirono: «Cinque pani e due pesci». Allora ordinò loro di farli mettere tutti a sedere, a gruppi, sull'erba verde. E sedettero tutti a gruppi e gruppetti di cento e di cinquanta. Presi i cinque pani e i due pesci, levò gli occhi al cielo, pronunziò la benedizione, spezzò i pani e li dava ai discepoli perché li distribuissero; e divise i due pesci fra tutti.Tutti mangiarono e si sfamarono,e portarono via dodici ceste piene di pezzi di pane e anche dei pesci. Quelli che avevano mangiato i pani erano cinquemila uomini</a:t>
            </a:r>
            <a:r>
              <a:rPr lang="en-US"/>
              <a:t>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28b9447367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1244" y="2414063"/>
            <a:ext cx="4555776" cy="202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8b9447367d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9973" y="303088"/>
            <a:ext cx="4555776" cy="625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solidFill>
                  <a:schemeClr val="accent4"/>
                </a:solidFill>
              </a:rPr>
              <a:t>VOGLIO ESSERE COME TE</a:t>
            </a:r>
            <a:endParaRPr b="1">
              <a:solidFill>
                <a:schemeClr val="accent4"/>
              </a:solidFill>
            </a:endParaRPr>
          </a:p>
        </p:txBody>
      </p:sp>
      <p:pic>
        <p:nvPicPr>
          <p:cNvPr descr="GAS logo.png" id="186" name="Google Shape;186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7" name="Google Shape;187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1" name="Google Shape;191;g167de789b45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452500" y="3428998"/>
            <a:ext cx="3739500" cy="150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