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3840">
          <p15:clr>
            <a:srgbClr val="000000"/>
          </p15:clr>
        </p15:guide>
      </p15:sldGuideLst>
    </p:ext>
    <p:ext uri="GoogleSlidesCustomDataVersion2">
      <go:slidesCustomData xmlns:go="http://customooxmlschemas.google.com/" r:id="rId11" roundtripDataSignature="AMtx7mhc1FZpiu6TaH65X4pqEwAqSbwV5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customschemas.google.com/relationships/presentationmetadata" Target="metadata"/><Relationship Id="rId10" Type="http://schemas.openxmlformats.org/officeDocument/2006/relationships/slide" Target="slides/slide5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1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1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US"/>
              <a:t>Autofinanziamento con torte</a:t>
            </a:r>
            <a:endParaRPr/>
          </a:p>
        </p:txBody>
      </p:sp>
      <p:sp>
        <p:nvSpPr>
          <p:cNvPr id="146" name="Google Shape;146;p1:notes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g2cf76839dac_0_143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6" name="Google Shape;156;g2cf76839dac_0_143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57" name="Google Shape;157;g2cf76839dac_0_143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167de789b45_0_8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5" name="Google Shape;165;g167de789b45_0_8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6" name="Google Shape;166;g167de789b45_0_8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28b9447367d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5" name="Google Shape;175;g28b9447367d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6" name="Google Shape;176;g28b9447367d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g167de789b45_0_0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82" name="Google Shape;182;g167de789b45_0_0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3" name="Google Shape;183;g167de789b45_0_0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showMasterSp="0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8" name="Google Shape;28;p5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29" name="Google Shape;29;p5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30" name="Google Shape;30;p5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5490"/>
              </a:schemeClr>
            </a:solidFill>
            <a:ln>
              <a:noFill/>
            </a:ln>
          </p:spPr>
        </p:sp>
        <p:sp>
          <p:nvSpPr>
            <p:cNvPr id="31" name="Google Shape;31;p5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32" name="Google Shape;32;p5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745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5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5490"/>
              </a:srgbClr>
            </a:solidFill>
            <a:ln>
              <a:noFill/>
            </a:ln>
          </p:spPr>
        </p:sp>
        <p:sp>
          <p:nvSpPr>
            <p:cNvPr id="34" name="Google Shape;34;p5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5490"/>
              </a:srgbClr>
            </a:solidFill>
            <a:ln>
              <a:noFill/>
            </a:ln>
          </p:spPr>
        </p:sp>
        <p:sp>
          <p:nvSpPr>
            <p:cNvPr id="35" name="Google Shape;35;p5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0392"/>
              </a:schemeClr>
            </a:solidFill>
            <a:ln>
              <a:noFill/>
            </a:ln>
          </p:spPr>
        </p:sp>
        <p:sp>
          <p:nvSpPr>
            <p:cNvPr id="36" name="Google Shape;36;p5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7" name="Google Shape;37;p5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39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8" name="Google Shape;38;p5"/>
          <p:cNvSpPr txBox="1"/>
          <p:nvPr>
            <p:ph type="ctrTitle"/>
          </p:nvPr>
        </p:nvSpPr>
        <p:spPr>
          <a:xfrm>
            <a:off x="1507067" y="2404534"/>
            <a:ext cx="7766936" cy="164630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400"/>
              <a:buFont typeface="Trebuchet MS"/>
              <a:buNone/>
              <a:defRPr sz="54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5"/>
          <p:cNvSpPr txBox="1"/>
          <p:nvPr>
            <p:ph idx="1" type="subTitle"/>
          </p:nvPr>
        </p:nvSpPr>
        <p:spPr>
          <a:xfrm>
            <a:off x="1507067" y="4050833"/>
            <a:ext cx="7766936" cy="10968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>
                <a:solidFill>
                  <a:srgbClr val="7F7F7F"/>
                </a:solidFill>
              </a:defRPr>
            </a:lvl1pPr>
            <a:lvl2pPr lvl="1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0" name="Google Shape;40;p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2"/>
          <p:cNvSpPr txBox="1"/>
          <p:nvPr>
            <p:ph type="title"/>
          </p:nvPr>
        </p:nvSpPr>
        <p:spPr>
          <a:xfrm>
            <a:off x="677334" y="4800600"/>
            <a:ext cx="8596667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Trebuchet MS"/>
              <a:buNone/>
              <a:defRPr b="0"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8" name="Google Shape;98;p12"/>
          <p:cNvSpPr/>
          <p:nvPr>
            <p:ph idx="2" type="pic"/>
          </p:nvPr>
        </p:nvSpPr>
        <p:spPr>
          <a:xfrm>
            <a:off x="677334" y="609600"/>
            <a:ext cx="8596668" cy="3845718"/>
          </a:xfrm>
          <a:prstGeom prst="rect">
            <a:avLst/>
          </a:prstGeom>
          <a:noFill/>
          <a:ln>
            <a:noFill/>
          </a:ln>
        </p:spPr>
      </p:sp>
      <p:sp>
        <p:nvSpPr>
          <p:cNvPr id="99" name="Google Shape;99;p12"/>
          <p:cNvSpPr txBox="1"/>
          <p:nvPr>
            <p:ph idx="1" type="body"/>
          </p:nvPr>
        </p:nvSpPr>
        <p:spPr>
          <a:xfrm>
            <a:off x="677334" y="5367338"/>
            <a:ext cx="8596667" cy="6740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720"/>
              <a:buNone/>
              <a:defRPr sz="900"/>
            </a:lvl9pPr>
          </a:lstStyle>
          <a:p/>
        </p:txBody>
      </p:sp>
      <p:sp>
        <p:nvSpPr>
          <p:cNvPr id="100" name="Google Shape;100;p12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1" name="Google Shape;101;p12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2" name="Google Shape;102;p12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sottotitolo">
  <p:cSld name="Titolo e sottotitolo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13"/>
          <p:cNvSpPr txBox="1"/>
          <p:nvPr>
            <p:ph type="title"/>
          </p:nvPr>
        </p:nvSpPr>
        <p:spPr>
          <a:xfrm>
            <a:off x="677335" y="609600"/>
            <a:ext cx="8596668" cy="340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5" name="Google Shape;105;p13"/>
          <p:cNvSpPr txBox="1"/>
          <p:nvPr>
            <p:ph idx="1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06" name="Google Shape;106;p1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8" name="Google Shape;108;p1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">
  <p:cSld name="Scheda nome"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/>
          <p:nvPr>
            <p:ph type="title"/>
          </p:nvPr>
        </p:nvSpPr>
        <p:spPr>
          <a:xfrm>
            <a:off x="677335" y="1931988"/>
            <a:ext cx="8596668" cy="259546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1" name="Google Shape;111;p15"/>
          <p:cNvSpPr txBox="1"/>
          <p:nvPr>
            <p:ph idx="1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2" name="Google Shape;112;p15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5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4" name="Google Shape;114;p15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cheda nome citazione">
  <p:cSld name="Scheda nome citazione"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6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7" name="Google Shape;117;p16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18" name="Google Shape;118;p16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19" name="Google Shape;119;p1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0" name="Google Shape;120;p1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1" name="Google Shape;121;p1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22" name="Google Shape;122;p16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16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o o falso">
  <p:cSld name="Vero o falso"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17"/>
          <p:cNvSpPr txBox="1"/>
          <p:nvPr>
            <p:ph type="title"/>
          </p:nvPr>
        </p:nvSpPr>
        <p:spPr>
          <a:xfrm>
            <a:off x="685799" y="609600"/>
            <a:ext cx="8588203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6" name="Google Shape;126;p17"/>
          <p:cNvSpPr txBox="1"/>
          <p:nvPr>
            <p:ph idx="1" type="body"/>
          </p:nvPr>
        </p:nvSpPr>
        <p:spPr>
          <a:xfrm>
            <a:off x="677332" y="4013200"/>
            <a:ext cx="8596669" cy="51424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Font typeface="Trebuchet MS"/>
              <a:buNone/>
              <a:defRPr sz="24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27" name="Google Shape;127;p17"/>
          <p:cNvSpPr txBox="1"/>
          <p:nvPr>
            <p:ph idx="2" type="body"/>
          </p:nvPr>
        </p:nvSpPr>
        <p:spPr>
          <a:xfrm>
            <a:off x="677335" y="4527448"/>
            <a:ext cx="8596668" cy="151391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28" name="Google Shape;128;p1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9" name="Google Shape;129;p1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0" name="Google Shape;130;p1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1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18"/>
          <p:cNvSpPr txBox="1"/>
          <p:nvPr>
            <p:ph idx="1" type="body"/>
          </p:nvPr>
        </p:nvSpPr>
        <p:spPr>
          <a:xfrm rot="5400000">
            <a:off x="3035282" y="-197358"/>
            <a:ext cx="3880773" cy="859666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34" name="Google Shape;134;p1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5" name="Google Shape;135;p1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6" name="Google Shape;136;p1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olo e testo verticale" type="vertTitleAndTx">
  <p:cSld name="VERTICAL_TITLE_AND_VERTICAL_TEXT"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19"/>
          <p:cNvSpPr txBox="1"/>
          <p:nvPr>
            <p:ph type="title"/>
          </p:nvPr>
        </p:nvSpPr>
        <p:spPr>
          <a:xfrm rot="5400000">
            <a:off x="5994319" y="2582953"/>
            <a:ext cx="5251451" cy="130474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9" name="Google Shape;139;p19"/>
          <p:cNvSpPr txBox="1"/>
          <p:nvPr>
            <p:ph idx="1" type="body"/>
          </p:nvPr>
        </p:nvSpPr>
        <p:spPr>
          <a:xfrm rot="5400000">
            <a:off x="1581685" y="-294750"/>
            <a:ext cx="5251450" cy="70601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140" name="Google Shape;140;p1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1" name="Google Shape;141;p1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2" name="Google Shape;142;p1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4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4"/>
          <p:cNvSpPr txBox="1"/>
          <p:nvPr>
            <p:ph idx="1" type="body"/>
          </p:nvPr>
        </p:nvSpPr>
        <p:spPr>
          <a:xfrm>
            <a:off x="677334" y="2160589"/>
            <a:ext cx="4184035" cy="388077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6" name="Google Shape;46;p4"/>
          <p:cNvSpPr txBox="1"/>
          <p:nvPr>
            <p:ph idx="2" type="body"/>
          </p:nvPr>
        </p:nvSpPr>
        <p:spPr>
          <a:xfrm>
            <a:off x="5089970" y="2160589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47" name="Google Shape;47;p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6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6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3" name="Google Shape;53;p6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6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6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tazione con didascalia">
  <p:cSld name="Citazione con didascalia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4"/>
          <p:cNvSpPr txBox="1"/>
          <p:nvPr>
            <p:ph type="title"/>
          </p:nvPr>
        </p:nvSpPr>
        <p:spPr>
          <a:xfrm>
            <a:off x="931334" y="609600"/>
            <a:ext cx="8094134" cy="302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Trebuchet MS"/>
              <a:buNone/>
              <a:defRPr b="0" sz="44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" type="body"/>
          </p:nvPr>
        </p:nvSpPr>
        <p:spPr>
          <a:xfrm>
            <a:off x="1366139" y="3632200"/>
            <a:ext cx="7224524" cy="38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 sz="16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Font typeface="Trebuchet MS"/>
              <a:buNone/>
              <a:defRPr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Font typeface="Trebuchet MS"/>
              <a:buNone/>
              <a:defRPr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Font typeface="Trebuchet MS"/>
              <a:buNone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2" type="body"/>
          </p:nvPr>
        </p:nvSpPr>
        <p:spPr>
          <a:xfrm>
            <a:off x="677335" y="4470400"/>
            <a:ext cx="8596668" cy="15709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3F3F3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0" name="Google Shape;60;p14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14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4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63" name="Google Shape;63;p14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“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1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8000"/>
              <a:buFont typeface="Arial"/>
              <a:buNone/>
            </a:pPr>
            <a:r>
              <a:rPr b="0" i="0" lang="en-US" sz="8000" u="none" cap="none" strike="noStrike">
                <a:solidFill>
                  <a:srgbClr val="BFE471"/>
                </a:solidFill>
                <a:latin typeface="Arial"/>
                <a:ea typeface="Arial"/>
                <a:cs typeface="Arial"/>
                <a:sym typeface="Arial"/>
              </a:rPr>
              <a:t>”</a:t>
            </a:r>
            <a:endParaRPr b="0" i="0" sz="1800" u="none" cap="none" strike="noStrike">
              <a:solidFill>
                <a:srgbClr val="BFE47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7"/>
          <p:cNvSpPr txBox="1"/>
          <p:nvPr>
            <p:ph type="title"/>
          </p:nvPr>
        </p:nvSpPr>
        <p:spPr>
          <a:xfrm>
            <a:off x="677335" y="2700867"/>
            <a:ext cx="8596668" cy="1826581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000"/>
              <a:buFont typeface="Trebuchet MS"/>
              <a:buNone/>
              <a:defRPr b="0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7"/>
          <p:cNvSpPr txBox="1"/>
          <p:nvPr>
            <p:ph idx="1" type="body"/>
          </p:nvPr>
        </p:nvSpPr>
        <p:spPr>
          <a:xfrm>
            <a:off x="677335" y="4527448"/>
            <a:ext cx="8596668" cy="860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2000">
                <a:solidFill>
                  <a:srgbClr val="7F7F7F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68" name="Google Shape;68;p7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7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7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8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8"/>
          <p:cNvSpPr txBox="1"/>
          <p:nvPr>
            <p:ph idx="1" type="body"/>
          </p:nvPr>
        </p:nvSpPr>
        <p:spPr>
          <a:xfrm>
            <a:off x="675745" y="2160983"/>
            <a:ext cx="4185623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4" name="Google Shape;74;p8"/>
          <p:cNvSpPr txBox="1"/>
          <p:nvPr>
            <p:ph idx="2" type="body"/>
          </p:nvPr>
        </p:nvSpPr>
        <p:spPr>
          <a:xfrm>
            <a:off x="675745" y="2737245"/>
            <a:ext cx="4185623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5" name="Google Shape;75;p8"/>
          <p:cNvSpPr txBox="1"/>
          <p:nvPr>
            <p:ph idx="3" type="body"/>
          </p:nvPr>
        </p:nvSpPr>
        <p:spPr>
          <a:xfrm>
            <a:off x="5088383" y="2160983"/>
            <a:ext cx="4185618" cy="5762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920"/>
              <a:buNone/>
              <a:defRPr b="0" sz="2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280"/>
              <a:buNone/>
              <a:defRPr b="1" sz="1600"/>
            </a:lvl9pPr>
          </a:lstStyle>
          <a:p/>
        </p:txBody>
      </p:sp>
      <p:sp>
        <p:nvSpPr>
          <p:cNvPr id="76" name="Google Shape;76;p8"/>
          <p:cNvSpPr txBox="1"/>
          <p:nvPr>
            <p:ph idx="4" type="body"/>
          </p:nvPr>
        </p:nvSpPr>
        <p:spPr>
          <a:xfrm>
            <a:off x="5088384" y="2737245"/>
            <a:ext cx="4185617" cy="33041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77" name="Google Shape;77;p8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8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8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9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9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9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9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0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0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8" name="Google Shape;88;p10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1"/>
          <p:cNvSpPr txBox="1"/>
          <p:nvPr>
            <p:ph type="title"/>
          </p:nvPr>
        </p:nvSpPr>
        <p:spPr>
          <a:xfrm>
            <a:off x="677334" y="1498604"/>
            <a:ext cx="3854528" cy="1278466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Trebuchet MS"/>
              <a:buNone/>
              <a:defRPr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1"/>
          <p:cNvSpPr txBox="1"/>
          <p:nvPr>
            <p:ph idx="1" type="body"/>
          </p:nvPr>
        </p:nvSpPr>
        <p:spPr>
          <a:xfrm>
            <a:off x="4760461" y="514924"/>
            <a:ext cx="4513541" cy="55264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1pPr>
            <a:lvl2pPr indent="-32004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2pPr>
            <a:lvl3pPr indent="-320039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3pPr>
            <a:lvl4pPr indent="-320039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4pPr>
            <a:lvl5pPr indent="-320039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5pPr>
            <a:lvl6pPr indent="-320039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6pPr>
            <a:lvl7pPr indent="-320039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7pPr>
            <a:lvl8pPr indent="-32004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8pPr>
            <a:lvl9pPr indent="-32004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Char char="►"/>
              <a:defRPr/>
            </a:lvl9pPr>
          </a:lstStyle>
          <a:p/>
        </p:txBody>
      </p:sp>
      <p:sp>
        <p:nvSpPr>
          <p:cNvPr id="92" name="Google Shape;92;p11"/>
          <p:cNvSpPr txBox="1"/>
          <p:nvPr>
            <p:ph idx="2" type="body"/>
          </p:nvPr>
        </p:nvSpPr>
        <p:spPr>
          <a:xfrm>
            <a:off x="677334" y="2777069"/>
            <a:ext cx="3854528" cy="25844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120"/>
              <a:buNone/>
              <a:defRPr sz="1400"/>
            </a:lvl2pPr>
            <a:lvl3pPr indent="-228600" lvl="2" marL="1371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960"/>
              <a:buNone/>
              <a:defRPr sz="1200"/>
            </a:lvl3pPr>
            <a:lvl4pPr indent="-228600" lvl="3" marL="1828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4pPr>
            <a:lvl5pPr indent="-228600" lvl="4" marL="22860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5pPr>
            <a:lvl6pPr indent="-228600" lvl="5" marL="27432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6pPr>
            <a:lvl7pPr indent="-228600" lvl="6" marL="32004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7pPr>
            <a:lvl8pPr indent="-228600" lvl="7" marL="3657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8pPr>
            <a:lvl9pPr indent="-228600" lvl="8" marL="41148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800"/>
              <a:buNone/>
              <a:defRPr sz="1000"/>
            </a:lvl9pPr>
          </a:lstStyle>
          <a:p/>
        </p:txBody>
      </p:sp>
      <p:sp>
        <p:nvSpPr>
          <p:cNvPr id="93" name="Google Shape;93;p11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4" name="Google Shape;94;p11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1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1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1" name="Google Shape;11;p3"/>
            <p:cNvCxnSpPr/>
            <p:nvPr/>
          </p:nvCxnSpPr>
          <p:spPr>
            <a:xfrm>
              <a:off x="9371012" y="0"/>
              <a:ext cx="1219200" cy="6858000"/>
            </a:xfrm>
            <a:prstGeom prst="straightConnector1">
              <a:avLst/>
            </a:prstGeom>
            <a:noFill/>
            <a:ln cap="flat" cmpd="sng" w="9525">
              <a:solidFill>
                <a:srgbClr val="BFBFBF"/>
              </a:solidFill>
              <a:prstDash val="solid"/>
              <a:round/>
              <a:headEnd len="sm" w="sm" type="none"/>
              <a:tailEnd len="sm" w="sm" type="none"/>
            </a:ln>
          </p:spPr>
        </p:cxnSp>
        <p:cxnSp>
          <p:nvCxnSpPr>
            <p:cNvPr id="12" name="Google Shape;12;p3"/>
            <p:cNvCxnSpPr/>
            <p:nvPr/>
          </p:nvCxnSpPr>
          <p:spPr>
            <a:xfrm flipH="1">
              <a:off x="7425267" y="3681413"/>
              <a:ext cx="4763558" cy="3176587"/>
            </a:xfrm>
            <a:prstGeom prst="straightConnector1">
              <a:avLst/>
            </a:prstGeom>
            <a:noFill/>
            <a:ln cap="flat" cmpd="sng" w="9525">
              <a:solidFill>
                <a:srgbClr val="D8D8D8"/>
              </a:solidFill>
              <a:prstDash val="solid"/>
              <a:round/>
              <a:headEnd len="sm" w="sm" type="none"/>
              <a:tailEnd len="sm" w="sm" type="none"/>
            </a:ln>
          </p:spPr>
        </p:cxnSp>
        <p:sp>
          <p:nvSpPr>
            <p:cNvPr id="13" name="Google Shape;13;p3"/>
            <p:cNvSpPr/>
            <p:nvPr/>
          </p:nvSpPr>
          <p:spPr>
            <a:xfrm>
              <a:off x="9181476" y="-8467"/>
              <a:ext cx="3007349" cy="6866467"/>
            </a:xfrm>
            <a:custGeom>
              <a:rect b="b" l="l" r="r" t="t"/>
              <a:pathLst>
                <a:path extrusionOk="0" h="6866467" w="3007349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25490"/>
              </a:schemeClr>
            </a:solidFill>
            <a:ln>
              <a:noFill/>
            </a:ln>
          </p:spPr>
        </p:sp>
        <p:sp>
          <p:nvSpPr>
            <p:cNvPr id="14" name="Google Shape;14;p3"/>
            <p:cNvSpPr/>
            <p:nvPr/>
          </p:nvSpPr>
          <p:spPr>
            <a:xfrm>
              <a:off x="9603442" y="-8467"/>
              <a:ext cx="2588558" cy="6866467"/>
            </a:xfrm>
            <a:custGeom>
              <a:rect b="b" l="l" r="r" t="t"/>
              <a:pathLst>
                <a:path extrusionOk="0" h="6866467" w="2573311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</p:spPr>
        </p:sp>
        <p:sp>
          <p:nvSpPr>
            <p:cNvPr id="15" name="Google Shape;15;p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fmla="val 100000" name="adj"/>
              </a:avLst>
            </a:prstGeom>
            <a:solidFill>
              <a:schemeClr val="accent2">
                <a:alpha val="6745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6" name="Google Shape;16;p3"/>
            <p:cNvSpPr/>
            <p:nvPr/>
          </p:nvSpPr>
          <p:spPr>
            <a:xfrm>
              <a:off x="9334500" y="-8467"/>
              <a:ext cx="2854326" cy="6866467"/>
            </a:xfrm>
            <a:custGeom>
              <a:rect b="b" l="l" r="r" t="t"/>
              <a:pathLst>
                <a:path extrusionOk="0" h="6866467" w="2858013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F7818">
                <a:alpha val="65490"/>
              </a:srgbClr>
            </a:solidFill>
            <a:ln>
              <a:noFill/>
            </a:ln>
          </p:spPr>
        </p:sp>
        <p:sp>
          <p:nvSpPr>
            <p:cNvPr id="17" name="Google Shape;17;p3"/>
            <p:cNvSpPr/>
            <p:nvPr/>
          </p:nvSpPr>
          <p:spPr>
            <a:xfrm>
              <a:off x="10898730" y="-8467"/>
              <a:ext cx="1290094" cy="6866467"/>
            </a:xfrm>
            <a:custGeom>
              <a:rect b="b" l="l" r="r" t="t"/>
              <a:pathLst>
                <a:path extrusionOk="0" h="6858000" w="1290094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rgbClr val="BFE471">
                <a:alpha val="65490"/>
              </a:srgbClr>
            </a:solidFill>
            <a:ln>
              <a:noFill/>
            </a:ln>
          </p:spPr>
        </p:sp>
        <p:sp>
          <p:nvSpPr>
            <p:cNvPr id="18" name="Google Shape;18;p3"/>
            <p:cNvSpPr/>
            <p:nvPr/>
          </p:nvSpPr>
          <p:spPr>
            <a:xfrm>
              <a:off x="10938999" y="-8467"/>
              <a:ext cx="1249825" cy="6866467"/>
            </a:xfrm>
            <a:custGeom>
              <a:rect b="b" l="l" r="r" t="t"/>
              <a:pathLst>
                <a:path extrusionOk="0" h="6858000" w="1249825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0392"/>
              </a:schemeClr>
            </a:solidFill>
            <a:ln>
              <a:noFill/>
            </a:ln>
          </p:spPr>
        </p:sp>
        <p:sp>
          <p:nvSpPr>
            <p:cNvPr id="19" name="Google Shape;19;p3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fmla="val 100000" name="adj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0" name="Google Shape;20;p3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fmla="val 0" name="adj"/>
              </a:avLst>
            </a:prstGeom>
            <a:solidFill>
              <a:schemeClr val="accent1">
                <a:alpha val="80392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1" name="Google Shape;21;p3"/>
          <p:cNvSpPr txBox="1"/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  <a:defRPr b="0" i="0" sz="36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3"/>
          <p:cNvSpPr txBox="1"/>
          <p:nvPr>
            <p:ph idx="1" type="body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2004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440"/>
              <a:buFont typeface="Noto Sans"/>
              <a:buChar char="►"/>
              <a:defRPr b="0" i="0" sz="18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309880" lvl="1" marL="914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280"/>
              <a:buFont typeface="Noto Sans"/>
              <a:buChar char="►"/>
              <a:defRPr b="0" i="0" sz="16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99719" lvl="2" marL="1371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1120"/>
              <a:buFont typeface="Noto Sans"/>
              <a:buChar char="►"/>
              <a:defRPr b="0" i="0" sz="14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89560" lvl="3" marL="1828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89560" lvl="4" marL="22860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89560" lvl="5" marL="2743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89560" lvl="6" marL="32004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89559" lvl="7" marL="36576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89559" lvl="8" marL="41148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960"/>
              <a:buFont typeface="Noto Sans"/>
              <a:buChar char="►"/>
              <a:defRPr b="0" i="0" sz="1200" u="none" cap="none" strike="noStrike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3" name="Google Shape;23;p3"/>
          <p:cNvSpPr txBox="1"/>
          <p:nvPr>
            <p:ph idx="10" type="dt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4" name="Google Shape;24;p3"/>
          <p:cNvSpPr txBox="1"/>
          <p:nvPr>
            <p:ph idx="11" type="ftr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900" u="none" cap="none" strike="noStrike">
                <a:solidFill>
                  <a:srgbClr val="888888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id="25" name="Google Shape;25;p3"/>
          <p:cNvSpPr txBox="1"/>
          <p:nvPr>
            <p:ph idx="12" type="sldNum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accen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8.png"/><Relationship Id="rId5" Type="http://schemas.openxmlformats.org/officeDocument/2006/relationships/image" Target="../media/image5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Relationship Id="rId4" Type="http://schemas.openxmlformats.org/officeDocument/2006/relationships/image" Target="../media/image8.png"/><Relationship Id="rId5" Type="http://schemas.openxmlformats.org/officeDocument/2006/relationships/image" Target="../media/image5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image" Target="../media/image8.png"/><Relationship Id="rId5" Type="http://schemas.openxmlformats.org/officeDocument/2006/relationships/image" Target="../media/image5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g"/><Relationship Id="rId4" Type="http://schemas.openxmlformats.org/officeDocument/2006/relationships/image" Target="../media/image1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8.png"/><Relationship Id="rId5" Type="http://schemas.openxmlformats.org/officeDocument/2006/relationships/image" Target="../media/image2.png"/><Relationship Id="rId6" Type="http://schemas.openxmlformats.org/officeDocument/2006/relationships/image" Target="../media/image7.png"/><Relationship Id="rId7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1"/>
          <p:cNvSpPr txBox="1"/>
          <p:nvPr/>
        </p:nvSpPr>
        <p:spPr>
          <a:xfrm rot="162">
            <a:off x="673682" y="1425163"/>
            <a:ext cx="6349200" cy="130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b="0" i="0" lang="en-US" sz="7900" u="none" cap="none" strike="noStrike">
                <a:solidFill>
                  <a:srgbClr val="FF0000"/>
                </a:solidFill>
                <a:latin typeface="Trebuchet MS"/>
                <a:ea typeface="Trebuchet MS"/>
                <a:cs typeface="Trebuchet MS"/>
                <a:sym typeface="Trebuchet MS"/>
              </a:rPr>
              <a:t>PREGHIERA</a:t>
            </a:r>
            <a:endParaRPr b="0" i="0" sz="7900" u="none" cap="none" strike="noStrike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GAS logo.png" id="149" name="Google Shape;14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20186" y="366315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50" name="Google Shape;150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97023" y="195440"/>
            <a:ext cx="1835075" cy="1008002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1"/>
          <p:cNvSpPr txBox="1"/>
          <p:nvPr>
            <p:ph idx="1" type="subTitle"/>
          </p:nvPr>
        </p:nvSpPr>
        <p:spPr>
          <a:xfrm>
            <a:off x="888926" y="3735750"/>
            <a:ext cx="4216200" cy="109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32004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rPr b="1" lang="en-US" sz="2200">
                <a:solidFill>
                  <a:srgbClr val="4A86E8"/>
                </a:solidFill>
              </a:rPr>
              <a:t>INCONTRO 01/11/25</a:t>
            </a:r>
            <a:endParaRPr b="1" sz="2200">
              <a:solidFill>
                <a:srgbClr val="4A86E8"/>
              </a:solidFill>
            </a:endParaRPr>
          </a:p>
          <a:p>
            <a:pPr indent="-32004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440"/>
              <a:buNone/>
            </a:pPr>
            <a:r>
              <a:t/>
            </a:r>
            <a:endParaRPr>
              <a:solidFill>
                <a:schemeClr val="lt1"/>
              </a:solidFill>
            </a:endParaRPr>
          </a:p>
        </p:txBody>
      </p:sp>
      <p:pic>
        <p:nvPicPr>
          <p:cNvPr id="152" name="Google Shape;152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1120175" y="3006050"/>
            <a:ext cx="7604876" cy="3060975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1"/>
          <p:cNvSpPr txBox="1"/>
          <p:nvPr/>
        </p:nvSpPr>
        <p:spPr>
          <a:xfrm rot="328">
            <a:off x="6405875" y="813550"/>
            <a:ext cx="3144900" cy="4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500"/>
              <a:buFont typeface="Arial"/>
              <a:buNone/>
            </a:pPr>
            <a:r>
              <a:rPr lang="en-US" sz="2400">
                <a:solidFill>
                  <a:srgbClr val="38761D"/>
                </a:solidFill>
                <a:latin typeface="Trebuchet MS"/>
                <a:ea typeface="Trebuchet MS"/>
                <a:cs typeface="Trebuchet MS"/>
                <a:sym typeface="Trebuchet MS"/>
              </a:rPr>
              <a:t>15/11/24</a:t>
            </a:r>
            <a:endParaRPr b="0" i="0" sz="2400" u="none" cap="none" strike="noStrike">
              <a:solidFill>
                <a:srgbClr val="38761D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AS logo.png" id="159" name="Google Shape;159;g2cf76839dac_0_14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0" cy="936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60" name="Google Shape;160;g2cf76839dac_0_14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5" cy="1008002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g2cf76839dac_0_143"/>
          <p:cNvSpPr txBox="1"/>
          <p:nvPr/>
        </p:nvSpPr>
        <p:spPr>
          <a:xfrm>
            <a:off x="382775" y="188650"/>
            <a:ext cx="4979400" cy="640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-US" sz="2400">
                <a:solidFill>
                  <a:srgbClr val="3F3F3F"/>
                </a:solidFill>
                <a:highlight>
                  <a:srgbClr val="00FF00"/>
                </a:highlight>
                <a:latin typeface="Trebuchet MS"/>
                <a:ea typeface="Trebuchet MS"/>
                <a:cs typeface="Trebuchet MS"/>
                <a:sym typeface="Trebuchet MS"/>
              </a:rPr>
              <a:t>RESTA ACCANTO A ME</a:t>
            </a:r>
            <a:endParaRPr b="1" i="0" sz="2400" u="none" cap="none" strike="noStrike">
              <a:solidFill>
                <a:srgbClr val="3F3F3F"/>
              </a:solidFill>
              <a:highlight>
                <a:srgbClr val="00FF00"/>
              </a:highlight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-US"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Ora vado sulla mia strada</a:t>
            </a:r>
            <a:endParaRPr b="1" sz="18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-US"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con l'amore tuo che mi guida</a:t>
            </a:r>
            <a:endParaRPr b="1" sz="18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-US"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o Signore, ovunque io vada</a:t>
            </a:r>
            <a:endParaRPr b="1" sz="18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-US"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resta accanto a me</a:t>
            </a:r>
            <a:endParaRPr b="1" sz="18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-US"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RIT</a:t>
            </a:r>
            <a:endParaRPr b="1" sz="18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-US"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Io ti prego, stammi vicino</a:t>
            </a:r>
            <a:endParaRPr b="1" sz="18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-US"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ogni passo del mio cammino</a:t>
            </a:r>
            <a:endParaRPr b="1" sz="18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-US"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ogni notte, ogni mattino</a:t>
            </a:r>
            <a:endParaRPr b="1" sz="18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-US"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resta accanto a me.</a:t>
            </a:r>
            <a:endParaRPr b="1" sz="18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sz="18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-US"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Il tuo sguardo puro sia luce per me</a:t>
            </a:r>
            <a:endParaRPr b="1" sz="18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-US"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e la tua parola sia voce per me.</a:t>
            </a:r>
            <a:endParaRPr b="1" sz="18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-US"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Che io trovi il senso del mio andare</a:t>
            </a:r>
            <a:endParaRPr b="1" sz="18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-US"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solo in te,</a:t>
            </a:r>
            <a:endParaRPr b="1" sz="18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-US"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nel tuo fedele amare il mio perché.</a:t>
            </a:r>
            <a:endParaRPr b="1" sz="18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-US"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RIT</a:t>
            </a:r>
            <a:endParaRPr b="1" sz="18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-US"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Fa' che chi mi guarda non veda che te</a:t>
            </a:r>
            <a:endParaRPr b="1" sz="18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-US"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fa' che chi mi ascolta non senta che te</a:t>
            </a:r>
            <a:endParaRPr b="1" sz="18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-US"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e chi pensa a me, fa' che nel cuore</a:t>
            </a:r>
            <a:endParaRPr b="1" sz="18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-US"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pensi a te e trovi quell'amore</a:t>
            </a:r>
            <a:endParaRPr b="1" sz="18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lang="en-US" sz="1800">
                <a:solidFill>
                  <a:srgbClr val="3F3F3F"/>
                </a:solidFill>
                <a:latin typeface="Trebuchet MS"/>
                <a:ea typeface="Trebuchet MS"/>
                <a:cs typeface="Trebuchet MS"/>
                <a:sym typeface="Trebuchet MS"/>
              </a:rPr>
              <a:t>che hai dato a me.</a:t>
            </a:r>
            <a:endParaRPr b="1" sz="1800">
              <a:solidFill>
                <a:srgbClr val="3F3F3F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62" name="Google Shape;162;g2cf76839dac_0_14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824952" y="2276823"/>
            <a:ext cx="5367060" cy="2160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167de789b45_0_8"/>
          <p:cNvSpPr txBox="1"/>
          <p:nvPr>
            <p:ph type="title"/>
          </p:nvPr>
        </p:nvSpPr>
        <p:spPr>
          <a:xfrm flipH="1">
            <a:off x="1191700" y="188649"/>
            <a:ext cx="8117700" cy="93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lang="en-US">
                <a:solidFill>
                  <a:schemeClr val="accent4"/>
                </a:solidFill>
                <a:latin typeface="Impact"/>
                <a:ea typeface="Impact"/>
                <a:cs typeface="Impact"/>
                <a:sym typeface="Impact"/>
              </a:rPr>
              <a:t>DAL</a:t>
            </a:r>
            <a:r>
              <a:rPr lang="en-US">
                <a:solidFill>
                  <a:schemeClr val="accent4"/>
                </a:solidFill>
                <a:latin typeface="Impact"/>
                <a:ea typeface="Impact"/>
                <a:cs typeface="Impact"/>
                <a:sym typeface="Impact"/>
              </a:rPr>
              <a:t> VANGELO SECONDO MARCO</a:t>
            </a:r>
            <a:endParaRPr>
              <a:solidFill>
                <a:schemeClr val="accent4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pic>
        <p:nvPicPr>
          <p:cNvPr descr="GAS logo.png" id="169" name="Google Shape;169;g167de789b45_0_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70" name="Google Shape;170;g167de789b45_0_8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1" name="Google Shape;171;g167de789b45_0_8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9609807" y="2167650"/>
            <a:ext cx="2582192" cy="1261351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g167de789b45_0_8"/>
          <p:cNvSpPr txBox="1"/>
          <p:nvPr/>
        </p:nvSpPr>
        <p:spPr>
          <a:xfrm>
            <a:off x="113800" y="840935"/>
            <a:ext cx="10273500" cy="83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S</a:t>
            </a:r>
            <a:r>
              <a:rPr lang="en-US" sz="2400"/>
              <a:t>barcando, vide molta folla e si commosse per loro, perché erano come pecore senza pastore, e si mise a insegnare loro molte cose. Essendosi ormai fatto tardi, gli si avvicinarono i discepoli dicendo: «Questo luogo è solitario ed è ormai tardi; congedali perciò, in modo che, andando per le campagne e i villaggi vicini, possano comprarsi da mangiare». Ma egli rispose: «Voi stessi date loro da mangiare». Gli dissero: «Dobbiamo andar noi a comprare duecento denari di pane e dare loro da mangiare?». Ma egli replicò loro: «Quanti pani avete? Andate a vedere». E accertatisi, riferirono: «Cinque pani e due pesci». Allora ordinò loro di farli mettere tutti a sedere, a gruppi, sull'erba verde. E sedettero tutti a gruppi e gruppetti di cento e di cinquanta. Presi i cinque pani e i due pesci, levò gli occhi al cielo, pronunziò la benedizione, spezzò i pani e li dava ai discepoli perché li distribuissero; e divise i due pesci fra tutti.Tutti mangiarono e si sfamarono,e portarono via dodici ceste piene di pezzi di pane e anche dei pesci. Quelli che avevano mangiato i pani erano cinquemila uomini</a:t>
            </a:r>
            <a:r>
              <a:rPr lang="en-US"/>
              <a:t>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Google Shape;178;g28b9447367d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211244" y="2414063"/>
            <a:ext cx="4555776" cy="20298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79" name="Google Shape;179;g28b9447367d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99973" y="303088"/>
            <a:ext cx="4555776" cy="62518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4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g167de789b45_0_0"/>
          <p:cNvSpPr txBox="1"/>
          <p:nvPr>
            <p:ph type="title"/>
          </p:nvPr>
        </p:nvSpPr>
        <p:spPr>
          <a:xfrm>
            <a:off x="1268909" y="769500"/>
            <a:ext cx="8094000" cy="302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Trebuchet MS"/>
              <a:buNone/>
            </a:pPr>
            <a:r>
              <a:rPr b="1" lang="en-US">
                <a:solidFill>
                  <a:schemeClr val="accent4"/>
                </a:solidFill>
              </a:rPr>
              <a:t>VOGLIO ESSERE COME TE</a:t>
            </a:r>
            <a:endParaRPr b="1">
              <a:solidFill>
                <a:schemeClr val="accent4"/>
              </a:solidFill>
            </a:endParaRPr>
          </a:p>
        </p:txBody>
      </p:sp>
      <p:pic>
        <p:nvPicPr>
          <p:cNvPr descr="GAS logo.png" id="186" name="Google Shape;186;g167de789b45_0_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128448" y="188640"/>
            <a:ext cx="1836001" cy="9360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DS logo.png" id="187" name="Google Shape;187;g167de789b45_0_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128448" y="5589240"/>
            <a:ext cx="1835077" cy="100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8" name="Google Shape;188;g167de789b45_0_0"/>
          <p:cNvPicPr preferRelativeResize="0"/>
          <p:nvPr/>
        </p:nvPicPr>
        <p:blipFill rotWithShape="1">
          <a:blip r:embed="rId5">
            <a:alphaModFix/>
          </a:blip>
          <a:srcRect b="4641" l="0" r="0" t="0"/>
          <a:stretch/>
        </p:blipFill>
        <p:spPr>
          <a:xfrm>
            <a:off x="5180200" y="1657725"/>
            <a:ext cx="3043825" cy="4017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9" name="Google Shape;189;g167de789b45_0_0"/>
          <p:cNvPicPr preferRelativeResize="0"/>
          <p:nvPr/>
        </p:nvPicPr>
        <p:blipFill rotWithShape="1">
          <a:blip r:embed="rId6">
            <a:alphaModFix/>
          </a:blip>
          <a:srcRect b="6681" l="0" r="0" t="0"/>
          <a:stretch/>
        </p:blipFill>
        <p:spPr>
          <a:xfrm>
            <a:off x="1502425" y="1657725"/>
            <a:ext cx="3043825" cy="3931521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Google Shape;190;g167de789b45_0_0"/>
          <p:cNvSpPr txBox="1"/>
          <p:nvPr/>
        </p:nvSpPr>
        <p:spPr>
          <a:xfrm>
            <a:off x="408875" y="5589250"/>
            <a:ext cx="9830400" cy="100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t/>
            </a:r>
            <a:endParaRPr b="1" i="0" sz="2300" u="none" cap="none" strike="noStrike">
              <a:solidFill>
                <a:schemeClr val="accent2"/>
              </a:solidFill>
              <a:latin typeface="Trebuchet MS"/>
              <a:ea typeface="Trebuchet MS"/>
              <a:cs typeface="Trebuchet MS"/>
              <a:sym typeface="Trebuchet MS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300"/>
              <a:buFont typeface="Arial"/>
              <a:buNone/>
            </a:pPr>
            <a:r>
              <a:t/>
            </a:r>
            <a:endParaRPr b="1" i="0" sz="2300" u="none" cap="none" strike="noStrike">
              <a:solidFill>
                <a:schemeClr val="accent2"/>
              </a:solidFill>
              <a:latin typeface="Trebuchet MS"/>
              <a:ea typeface="Trebuchet MS"/>
              <a:cs typeface="Trebuchet MS"/>
              <a:sym typeface="Trebuchet MS"/>
            </a:endParaRPr>
          </a:p>
        </p:txBody>
      </p:sp>
      <p:pic>
        <p:nvPicPr>
          <p:cNvPr id="191" name="Google Shape;191;g167de789b45_0_0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8452500" y="3428998"/>
            <a:ext cx="3739500" cy="150515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faccettatura">
  <a:themeElements>
    <a:clrScheme name="Equinozio">
      <a:dk1>
        <a:srgbClr val="000000"/>
      </a:dk1>
      <a:lt1>
        <a:srgbClr val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2019-11-13T15:17:43Z</dcterms:created>
  <dc:creator>Davide Righele</dc:creator>
</cp:coreProperties>
</file>