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i1J/tKAgqpihlEs5EQCDGsLnKP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58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cf76839dac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6" name="Google Shape;156;g2cf76839dac_0_1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7" name="Google Shape;157;g2cf76839dac_0_14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67de789b45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g167de789b45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7" name="Google Shape;167;g167de789b45_0_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8b9447367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g28b9447367d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7" name="Google Shape;177;g28b9447367d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67de789b4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3" name="Google Shape;183;g167de789b45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4" name="Google Shape;184;g167de789b45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a titolo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098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6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098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098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sottotitolo">
  <p:cSld name="Titolo e sottotitolo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">
  <p:cSld name="Scheda nome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5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 citazione">
  <p:cSld name="Scheda nome citazione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8" name="Google Shape;118;p16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o o falso">
  <p:cSld name="Vero o falso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7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7" name="Google Shape;127;p17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8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4" name="Google Shape;134;p1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9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40" name="Google Shape;140;p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1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zione con didascalia">
  <p:cSld name="Citazione con didascalia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 b="0" i="0" u="none" strike="noStrike" cap="non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8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74" name="Google Shape;74;p8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5" name="Google Shape;75;p8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76" name="Google Shape;76;p8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7" name="Google Shape;77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098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67058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098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098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/>
        </p:nvSpPr>
        <p:spPr>
          <a:xfrm rot="162">
            <a:off x="673682" y="1425163"/>
            <a:ext cx="6349200" cy="13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lang="en-US" sz="7900" b="0" i="0" u="none" strike="noStrike" cap="non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sz="79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" name="Google Shape;149;p1" descr="GAS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20186" y="366315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" descr="ADS logo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97023" y="1954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"/>
          <p:cNvSpPr txBox="1">
            <a:spLocks noGrp="1"/>
          </p:cNvSpPr>
          <p:nvPr>
            <p:ph type="subTitle" idx="1"/>
          </p:nvPr>
        </p:nvSpPr>
        <p:spPr>
          <a:xfrm>
            <a:off x="888926" y="3735750"/>
            <a:ext cx="4216200" cy="10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2200" b="1">
                <a:solidFill>
                  <a:srgbClr val="4A86E8"/>
                </a:solidFill>
              </a:rPr>
              <a:t>INCONTRO 01/11/25</a:t>
            </a:r>
            <a:endParaRPr sz="2200" b="1">
              <a:solidFill>
                <a:srgbClr val="4A86E8"/>
              </a:solidFill>
            </a:endParaRPr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>
              <a:solidFill>
                <a:schemeClr val="lt1"/>
              </a:solidFill>
            </a:endParaRPr>
          </a:p>
        </p:txBody>
      </p:sp>
      <p:pic>
        <p:nvPicPr>
          <p:cNvPr id="152" name="Google Shape;15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20175" y="3006050"/>
            <a:ext cx="7604876" cy="3060975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1"/>
          <p:cNvSpPr txBox="1"/>
          <p:nvPr/>
        </p:nvSpPr>
        <p:spPr>
          <a:xfrm rot="328">
            <a:off x="6405875" y="813550"/>
            <a:ext cx="3144900" cy="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lang="en-US" sz="2400">
                <a:solidFill>
                  <a:srgbClr val="38761D"/>
                </a:solidFill>
                <a:latin typeface="Trebuchet MS"/>
                <a:ea typeface="Trebuchet MS"/>
                <a:cs typeface="Trebuchet MS"/>
                <a:sym typeface="Trebuchet MS"/>
              </a:rPr>
              <a:t>22/</a:t>
            </a:r>
            <a:r>
              <a:rPr lang="en-US" sz="2400" b="0" i="0" u="none" strike="noStrike" cap="none">
                <a:solidFill>
                  <a:srgbClr val="38761D"/>
                </a:solidFill>
                <a:latin typeface="Trebuchet MS"/>
                <a:ea typeface="Trebuchet MS"/>
                <a:cs typeface="Trebuchet MS"/>
                <a:sym typeface="Trebuchet MS"/>
              </a:rPr>
              <a:t>11/24</a:t>
            </a:r>
            <a:endParaRPr sz="2400" b="0" i="0" u="none" strike="noStrike" cap="none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g2cf76839dac_0_143" descr="GAS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cf76839dac_0_143" descr="ADS logo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g2cf76839dac_0_143"/>
          <p:cNvSpPr txBox="1"/>
          <p:nvPr/>
        </p:nvSpPr>
        <p:spPr>
          <a:xfrm>
            <a:off x="1484400" y="447850"/>
            <a:ext cx="4611600" cy="64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3F3F3F"/>
                </a:solidFill>
                <a:highlight>
                  <a:srgbClr val="00FF00"/>
                </a:highlight>
                <a:latin typeface="Trebuchet MS"/>
                <a:ea typeface="Trebuchet MS"/>
                <a:cs typeface="Trebuchet MS"/>
                <a:sym typeface="Trebuchet MS"/>
              </a:rPr>
              <a:t>RESTA ACCANTO A ME</a:t>
            </a:r>
            <a:endParaRPr sz="2400" b="1">
              <a:solidFill>
                <a:srgbClr val="3F3F3F"/>
              </a:solidFill>
              <a:highlight>
                <a:srgbClr val="00FF00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>
                <a:solidFill>
                  <a:srgbClr val="3F3F3F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Rit</a:t>
            </a:r>
            <a:endParaRPr sz="2400" b="1">
              <a:solidFill>
                <a:srgbClr val="3F3F3F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Ora vado sulla mia strada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con l'amore tuo che mi guida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o Signore, ovunque io vada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resta accanto a me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Io ti prego, stammi vicino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ogni passo del mio cammino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ogni notte, ogni mattino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resta accanto a me.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Il tuo sguardo puro sia luce per me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 la tua parola sia voce per me.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Che io trovi il senso del mio andare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solo in te,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nel tuo fedele amare il mio perché.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RIT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Fa' che chi mi guarda non veda che te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fa' che chi mi ascolta non senta che te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 chi pensa a me, fa' che nel cuore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pensi a te e trovi quell'amore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che hai dato a me.</a:t>
            </a:r>
            <a:endParaRPr sz="18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62" name="Google Shape;162;g2cf76839dac_0_14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824952" y="2615523"/>
            <a:ext cx="5367060" cy="216025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g2cf76839dac_0_143"/>
          <p:cNvSpPr txBox="1"/>
          <p:nvPr/>
        </p:nvSpPr>
        <p:spPr>
          <a:xfrm>
            <a:off x="0" y="0"/>
            <a:ext cx="65916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https://youtu.be/ji4xk-YIgoo?si=wIwEh5nPrERtcQbv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67de789b45_0_8"/>
          <p:cNvSpPr txBox="1">
            <a:spLocks noGrp="1"/>
          </p:cNvSpPr>
          <p:nvPr>
            <p:ph type="title"/>
          </p:nvPr>
        </p:nvSpPr>
        <p:spPr>
          <a:xfrm flipH="1">
            <a:off x="1191700" y="188649"/>
            <a:ext cx="8117700" cy="9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>
                <a:solidFill>
                  <a:schemeClr val="accent4"/>
                </a:solidFill>
                <a:latin typeface="Impact"/>
                <a:ea typeface="Impact"/>
                <a:cs typeface="Impact"/>
                <a:sym typeface="Impact"/>
              </a:rPr>
              <a:t>DAL VANGELO SECONDO LUCA</a:t>
            </a:r>
            <a:endParaRPr>
              <a:solidFill>
                <a:schemeClr val="accent4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170" name="Google Shape;170;g167de789b45_0_8" descr="GAS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167de789b45_0_8" descr="ADS logo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167de789b45_0_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09807" y="2167650"/>
            <a:ext cx="2582192" cy="1261351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g167de789b45_0_8"/>
          <p:cNvSpPr txBox="1"/>
          <p:nvPr/>
        </p:nvSpPr>
        <p:spPr>
          <a:xfrm>
            <a:off x="348780" y="334575"/>
            <a:ext cx="8674200" cy="49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In quel tempo, Gesù entrato in Gerico, attraversava la città.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Ed ecco un uomo di nome Zaccheo, capo dei pubblicani e ricco,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cercava di vedere quale fosse Gesù, ma non gli riusciva a causa della folla, poiché era piccolo di statura.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Allora corse avanti e, per poterlo vedere, salì su un sicomoro, poiché doveva passare di là.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Quando giunse sul luogo, Gesù alzò lo sguardo e gli disse: «Zaccheo, scendi subito, perché oggi devo fermarmi a casa tua».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In fretta scese e lo accolse pieno di gioia.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Vedendo ciò, tutti mormoravano: «E' andato ad alloggiare da un peccatore!».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Ma Zaccheo, alzatosi, disse al Signore: «Ecco, Signore, io do la metà dei miei beni ai poveri; e se ho frodato qualcuno, restituisco quattro volte tanto».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Gesù gli rispose: «Oggi la salvezza è entrata in questa casa, perché anch'egli è figlio di Abramo;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il Figlio dell'uomo infatti è venuto a cercare e a salvare ciò che era perduto».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g28b9447367d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36214" y="2146313"/>
            <a:ext cx="4555776" cy="2029874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g28b9447367d_0_0"/>
          <p:cNvSpPr txBox="1"/>
          <p:nvPr/>
        </p:nvSpPr>
        <p:spPr>
          <a:xfrm>
            <a:off x="475089" y="0"/>
            <a:ext cx="6844500" cy="57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Signore, donami degli occhi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per vederti nudo e affamato,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delle orecchie per ascoltarti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mentre supplichi e implori.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Donami delle mani per curarti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quando sei malato e prigioniero.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Donami un cuore aperto per accoglierti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quando sei straniero e senza tetto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nella casa della fraternità, alla mensa della condivisione.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Donami l'intelligenza per costruire dei ponti,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un cuore per frantumare le frontiere,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l'audacia per denunciare ogni chiusura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e ogni muro di divisione.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Donami forza per il cammino, sostegno nelle tribolazioni,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l'audacia nella profezia.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Donami il coraggio di accorciare le distanze,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globalizzare le solidarietà,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riaccendere i sogni,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seminare dei fiori e dei sorrisi,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per un avvenire di speranza.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67de789b45_0_0"/>
          <p:cNvSpPr txBox="1">
            <a:spLocks noGrp="1"/>
          </p:cNvSpPr>
          <p:nvPr>
            <p:ph type="title"/>
          </p:nvPr>
        </p:nvSpPr>
        <p:spPr>
          <a:xfrm>
            <a:off x="1268909" y="7695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b="1">
                <a:solidFill>
                  <a:schemeClr val="accent4"/>
                </a:solidFill>
              </a:rPr>
              <a:t>VOGLIO ESSERE COME TE</a:t>
            </a:r>
            <a:endParaRPr b="1">
              <a:solidFill>
                <a:schemeClr val="accent4"/>
              </a:solidFill>
            </a:endParaRPr>
          </a:p>
        </p:txBody>
      </p:sp>
      <p:pic>
        <p:nvPicPr>
          <p:cNvPr id="187" name="Google Shape;187;g167de789b45_0_0" descr="GAS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167de789b45_0_0" descr="ADS logo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167de789b45_0_0"/>
          <p:cNvPicPr preferRelativeResize="0"/>
          <p:nvPr/>
        </p:nvPicPr>
        <p:blipFill rotWithShape="1">
          <a:blip r:embed="rId5">
            <a:alphaModFix/>
          </a:blip>
          <a:srcRect b="4641"/>
          <a:stretch/>
        </p:blipFill>
        <p:spPr>
          <a:xfrm>
            <a:off x="5180200" y="1657725"/>
            <a:ext cx="3043825" cy="401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167de789b45_0_0"/>
          <p:cNvPicPr preferRelativeResize="0"/>
          <p:nvPr/>
        </p:nvPicPr>
        <p:blipFill rotWithShape="1">
          <a:blip r:embed="rId6">
            <a:alphaModFix/>
          </a:blip>
          <a:srcRect b="6681"/>
          <a:stretch/>
        </p:blipFill>
        <p:spPr>
          <a:xfrm>
            <a:off x="1502425" y="1657725"/>
            <a:ext cx="3043825" cy="3931521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g167de789b45_0_0"/>
          <p:cNvSpPr txBox="1"/>
          <p:nvPr/>
        </p:nvSpPr>
        <p:spPr>
          <a:xfrm>
            <a:off x="408875" y="5589250"/>
            <a:ext cx="9830400" cy="10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endParaRPr sz="2300" b="1" i="0" u="none" strike="noStrike" cap="non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endParaRPr sz="2300" b="1" i="0" u="none" strike="noStrike" cap="non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92" name="Google Shape;192;g167de789b45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452500" y="3428998"/>
            <a:ext cx="3739500" cy="15051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474</Words>
  <Application>Microsoft Office PowerPoint</Application>
  <PresentationFormat>Widescreen</PresentationFormat>
  <Paragraphs>66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Calibri</vt:lpstr>
      <vt:lpstr>Impact</vt:lpstr>
      <vt:lpstr>Noto Sans</vt:lpstr>
      <vt:lpstr>Trebuchet MS</vt:lpstr>
      <vt:lpstr>Sfaccettatura</vt:lpstr>
      <vt:lpstr>Presentazione standard di PowerPoint</vt:lpstr>
      <vt:lpstr>Presentazione standard di PowerPoint</vt:lpstr>
      <vt:lpstr>DAL VANGELO SECONDO LUCA</vt:lpstr>
      <vt:lpstr>Presentazione standard di PowerPoint</vt:lpstr>
      <vt:lpstr>VOGLIO ESSERE COME 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Davide Righele</dc:creator>
  <cp:lastModifiedBy>Andrea Xotta</cp:lastModifiedBy>
  <cp:revision>1</cp:revision>
  <dcterms:created xsi:type="dcterms:W3CDTF">2019-11-13T15:17:43Z</dcterms:created>
  <dcterms:modified xsi:type="dcterms:W3CDTF">2024-11-25T21:45:39Z</dcterms:modified>
</cp:coreProperties>
</file>