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11" roundtripDataSignature="AMtx7mghUu9atJg0QeHk/RRdM968eZef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cf76839dac_0_14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g2cf76839dac_0_14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7" name="Google Shape;157;g2cf76839dac_0_14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67de789b4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g167de789b4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g167de789b4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8b9447367d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g28b9447367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6" name="Google Shape;176;g28b9447367d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67de789b4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g167de789b4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3" name="Google Shape;183;g167de789b45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4705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666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4705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4705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2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8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8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4705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666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4705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4705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6.png"/><Relationship Id="rId5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6.png"/><Relationship Id="rId5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6.png"/><Relationship Id="rId5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 txBox="1"/>
          <p:nvPr/>
        </p:nvSpPr>
        <p:spPr>
          <a:xfrm rot="124">
            <a:off x="673725" y="1425174"/>
            <a:ext cx="8291100" cy="17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7900" u="none" cap="none" strike="noStrike">
                <a:solidFill>
                  <a:srgbClr val="FF00FF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r>
              <a:rPr lang="en-US" sz="7900">
                <a:solidFill>
                  <a:srgbClr val="FF00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endParaRPr sz="7900">
              <a:solidFill>
                <a:srgbClr val="FF00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lang="en-US" sz="3000">
                <a:solidFill>
                  <a:srgbClr val="FF00FF"/>
                </a:solidFill>
                <a:latin typeface="Trebuchet MS"/>
                <a:ea typeface="Trebuchet MS"/>
                <a:cs typeface="Trebuchet MS"/>
                <a:sym typeface="Trebuchet MS"/>
              </a:rPr>
              <a:t>“uno sorridente sguardo agli ultimi”</a:t>
            </a:r>
            <a:endParaRPr sz="3000">
              <a:solidFill>
                <a:srgbClr val="FF00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descr="GAS logo.png" id="149" name="Google Shape;14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20186" y="366315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0" name="Google Shape;15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97023" y="1954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1"/>
          <p:cNvSpPr txBox="1"/>
          <p:nvPr>
            <p:ph idx="1" type="subTitle"/>
          </p:nvPr>
        </p:nvSpPr>
        <p:spPr>
          <a:xfrm>
            <a:off x="888926" y="3735750"/>
            <a:ext cx="42162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2200">
                <a:solidFill>
                  <a:srgbClr val="4A86E8"/>
                </a:solidFill>
              </a:rPr>
              <a:t>INCONTRO 01/11/25</a:t>
            </a:r>
            <a:endParaRPr b="1" sz="2200">
              <a:solidFill>
                <a:srgbClr val="4A86E8"/>
              </a:solidFill>
            </a:endParaRPr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152" name="Google Shape;152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16825" y="3314125"/>
            <a:ext cx="7604876" cy="3060975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1"/>
          <p:cNvSpPr txBox="1"/>
          <p:nvPr/>
        </p:nvSpPr>
        <p:spPr>
          <a:xfrm rot="328">
            <a:off x="6405875" y="813550"/>
            <a:ext cx="31449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2400" u="none" cap="none" strike="noStrike">
                <a:solidFill>
                  <a:srgbClr val="980000"/>
                </a:solidFill>
                <a:latin typeface="Trebuchet MS"/>
                <a:ea typeface="Trebuchet MS"/>
                <a:cs typeface="Trebuchet MS"/>
                <a:sym typeface="Trebuchet MS"/>
              </a:rPr>
              <a:t>29/11/24</a:t>
            </a:r>
            <a:endParaRPr b="0" i="0" sz="2400" u="none" cap="none" strike="noStrike"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AS logo.png" id="159" name="Google Shape;159;g2cf76839dac_0_1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0" name="Google Shape;160;g2cf76839dac_0_14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cf76839dac_0_14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824952" y="2615523"/>
            <a:ext cx="5367060" cy="216025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g2cf76839dac_0_143"/>
          <p:cNvSpPr txBox="1"/>
          <p:nvPr/>
        </p:nvSpPr>
        <p:spPr>
          <a:xfrm>
            <a:off x="378705" y="1486900"/>
            <a:ext cx="6949800" cy="469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</a:rPr>
              <a:t>LODE AL NOME TUO</a:t>
            </a:r>
            <a:endParaRPr sz="18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Lode al nome tuo dalle terre più floride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Dove tutto sembra vivere, lode al nome tuo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Lode al nome tuo dalle terre più aride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Dove tutto sembra sterile, lode al nome tuo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Tornerò a lodarti sempre per ogni dono tuo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 quando scenderà la notte, sempre io dirò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"Benedetto il nome del Signor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Lode al nome tuo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Benedetto il nome del Signor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Il glorioso nome di Gesù"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Lode al nome tuo quando il sole splende su di me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Quando tutto è incantevole, lode al nome tuo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Lode al nome tuo quando io sto davanti a te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 il cuore triste e fragile, lode al nome tuo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Tornerò a lodarti sempre per ogni dono tuo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 quando scenderà la notte, sempre io dirò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"Benedetto il nome del Signor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Lode al nome tuo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Benedetto il nome del Signor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Il glorioso nome di Gesù"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67de789b45_0_8"/>
          <p:cNvSpPr txBox="1"/>
          <p:nvPr>
            <p:ph type="title"/>
          </p:nvPr>
        </p:nvSpPr>
        <p:spPr>
          <a:xfrm flipH="1">
            <a:off x="390800" y="-1"/>
            <a:ext cx="81177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>
                <a:solidFill>
                  <a:schemeClr val="accent4"/>
                </a:solidFill>
                <a:latin typeface="Impact"/>
                <a:ea typeface="Impact"/>
                <a:cs typeface="Impact"/>
                <a:sym typeface="Impact"/>
              </a:rPr>
              <a:t>DAL VANGELO SECONDO MATTEO</a:t>
            </a:r>
            <a:endParaRPr>
              <a:solidFill>
                <a:schemeClr val="accent4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pic>
        <p:nvPicPr>
          <p:cNvPr descr="GAS logo.png" id="169" name="Google Shape;169;g167de789b45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0" name="Google Shape;170;g167de789b45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167de789b45_0_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609807" y="2167650"/>
            <a:ext cx="2582192" cy="1261351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g167de789b45_0_8"/>
          <p:cNvSpPr txBox="1"/>
          <p:nvPr/>
        </p:nvSpPr>
        <p:spPr>
          <a:xfrm>
            <a:off x="390800" y="814500"/>
            <a:ext cx="9219000" cy="60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In quel tempo, Gesù disse ai suoi discepoli questa parabola: «Il regno dei cieli è simile a un padrone di casa che uscì all’alba per prendere a giornata lavoratori per la sua vigna. Si accordò con loro per un denaro al giorno e li mandò nella sua vigna. Uscito poi verso le nove del mattino, ne vide altri che stavano in piazza, disoccupati, e disse loro: “Andate anche voi nella vigna; quello che è giusto ve lo darò”. Ed essi andarono.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Uscì di nuovo verso mezzogiorno, e verso le tre, e fece altrettanto. Uscito ancora verso le cinque, ne vide altri che se ne stavano lì e disse loro: “Perché ve ne state qui tutto il giorno senza far niente?”. Gli risposero: “Perché nessuno ci ha presi a giornata”. Ed egli disse loro: “Andate anche voi nella vigna”. Quando fu sera, il padrone della vigna disse al suo fattore: “Chiama i lavoratori e da’ loro la paga, incominciando dagli ultimi fino ai primi”. Venuti quelli delle cinque del pomeriggio, ricevettero ciascuno un denaro.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Quando arrivarono i primi, pensarono che avrebbero ricevuto di più. Ma anch’essi ricevettero ciascuno un denaro. Nel ritirarlo, però, mormoravano contro il padrone dicendo: “Questi ultimi hanno lavorato un’ora soltanto e li hai trattati come noi, che abbiamo sopportato il peso della giornata e il caldo”. Ma il padrone, rispondendo a uno di loro, disse: “Amico, io non ti faccio torto. Non hai forse concordato con me per un denaro? Prendi il tuo e vattene. Ma io voglio dare anche a quest’ultimo quanto a te: non posso fare delle mie cose quello che voglio? Oppure tu sei invidioso perché io sono buono?”. Così gli ultimi saranno primi e i primi, ultimi».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g28b9447367d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36214" y="2146313"/>
            <a:ext cx="4555776" cy="2029874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g28b9447367d_0_0"/>
          <p:cNvSpPr txBox="1"/>
          <p:nvPr/>
        </p:nvSpPr>
        <p:spPr>
          <a:xfrm>
            <a:off x="1086825" y="0"/>
            <a:ext cx="4134900" cy="63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Ama la vita così com'è.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Amala pienamente, senza pretese;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amala quando ti amano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 quando ti odiano,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amala quando nessuno ti capisce,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 quando tutti ti comprendono.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Amala quando tutti ti abbandonano,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 quando ti esaltano come un re: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Amala quando ti rubano tutto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 quando te lo regalano.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Amala quando ha senso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 quando sembra non averlo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nemmeno un po'.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Amala nella felicità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 nella solitudine assoluta.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Amala quando sei forte,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 quando hai una montagna di coraggio.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Amala non soltanto per i grandi piaceri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 le enormi soddisfazioni;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amala anche per le piccolissime gioie.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Amala seppure non ti dà ciò che potrebbe,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amala anche se non è come la vorresti.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Amala ogni volta che nasci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ed ogni volta che stai per morire.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 non amare mai senza amore.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Non vivere mai senza vita!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67de789b45_0_0"/>
          <p:cNvSpPr txBox="1"/>
          <p:nvPr>
            <p:ph type="title"/>
          </p:nvPr>
        </p:nvSpPr>
        <p:spPr>
          <a:xfrm>
            <a:off x="1268909" y="7695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>
                <a:solidFill>
                  <a:schemeClr val="accent4"/>
                </a:solidFill>
              </a:rPr>
              <a:t>VOGLIO ESSERE COME TE</a:t>
            </a:r>
            <a:endParaRPr b="1">
              <a:solidFill>
                <a:schemeClr val="accent4"/>
              </a:solidFill>
            </a:endParaRPr>
          </a:p>
        </p:txBody>
      </p:sp>
      <p:pic>
        <p:nvPicPr>
          <p:cNvPr descr="GAS logo.png" id="186" name="Google Shape;186;g167de789b4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7" name="Google Shape;187;g167de789b45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g167de789b45_0_0"/>
          <p:cNvPicPr preferRelativeResize="0"/>
          <p:nvPr/>
        </p:nvPicPr>
        <p:blipFill rotWithShape="1">
          <a:blip r:embed="rId5">
            <a:alphaModFix/>
          </a:blip>
          <a:srcRect b="4641" l="0" r="0" t="0"/>
          <a:stretch/>
        </p:blipFill>
        <p:spPr>
          <a:xfrm>
            <a:off x="5180200" y="1657725"/>
            <a:ext cx="3043825" cy="401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g167de789b45_0_0"/>
          <p:cNvPicPr preferRelativeResize="0"/>
          <p:nvPr/>
        </p:nvPicPr>
        <p:blipFill rotWithShape="1">
          <a:blip r:embed="rId6">
            <a:alphaModFix/>
          </a:blip>
          <a:srcRect b="6681" l="0" r="0" t="0"/>
          <a:stretch/>
        </p:blipFill>
        <p:spPr>
          <a:xfrm>
            <a:off x="1502425" y="1657725"/>
            <a:ext cx="3043825" cy="3931521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g167de789b45_0_0"/>
          <p:cNvSpPr txBox="1"/>
          <p:nvPr/>
        </p:nvSpPr>
        <p:spPr>
          <a:xfrm>
            <a:off x="408875" y="5589250"/>
            <a:ext cx="9830400" cy="10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1" i="0" sz="2300" u="none" cap="none" strike="noStrik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1" i="0" sz="2300" u="none" cap="none" strike="noStrik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91" name="Google Shape;191;g167de789b45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452500" y="3428998"/>
            <a:ext cx="3739500" cy="15051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2019-11-13T15:17:43Z</dcterms:created>
  <dc:creator>Davide Righele</dc:creator>
</cp:coreProperties>
</file>