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12192000"/>
  <p:notesSz cx="6858000" cy="9144000"/>
  <p:embeddedFontLst>
    <p:embeddedFont>
      <p:font typeface="Montserrat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15" roundtripDataSignature="AMtx7miV0G9EVsnaf1h8btraYiWnxLlw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regular.fntdata"/><Relationship Id="rId10" Type="http://schemas.openxmlformats.org/officeDocument/2006/relationships/slide" Target="slides/slide5.xml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Autofinanziamento con torte</a:t>
            </a:r>
            <a:endParaRPr/>
          </a:p>
        </p:txBody>
      </p:sp>
      <p:sp>
        <p:nvSpPr>
          <p:cNvPr id="146" name="Google Shape;146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cf76839dac_0_14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g2cf76839dac_0_14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6" name="Google Shape;156;g2cf76839dac_0_14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67de789b45_0_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g167de789b45_0_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5" name="Google Shape;165;g167de789b45_0_8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8b9447367d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g28b9447367d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5" name="Google Shape;175;g28b9447367d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67de789b45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1" name="Google Shape;181;g167de789b45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2" name="Google Shape;182;g167de789b45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showMasterSp="0" type="title">
  <p:cSld name="TITL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8" name="Google Shape;28;p5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9" name="Google Shape;29;p5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0" name="Google Shape;30;p5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5882"/>
              </a:schemeClr>
            </a:solidFill>
            <a:ln>
              <a:noFill/>
            </a:ln>
          </p:spPr>
        </p:sp>
        <p:sp>
          <p:nvSpPr>
            <p:cNvPr id="31" name="Google Shape;31;p5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32" name="Google Shape;32;p5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67843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5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5882"/>
              </a:srgbClr>
            </a:solidFill>
            <a:ln>
              <a:noFill/>
            </a:ln>
          </p:spPr>
        </p:sp>
        <p:sp>
          <p:nvSpPr>
            <p:cNvPr id="34" name="Google Shape;34;p5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5882"/>
              </a:srgbClr>
            </a:solidFill>
            <a:ln>
              <a:noFill/>
            </a:ln>
          </p:spPr>
        </p:sp>
        <p:sp>
          <p:nvSpPr>
            <p:cNvPr id="35" name="Google Shape;35;p5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0784"/>
              </a:schemeClr>
            </a:solidFill>
            <a:ln>
              <a:noFill/>
            </a:ln>
          </p:spPr>
        </p:sp>
        <p:sp>
          <p:nvSpPr>
            <p:cNvPr id="36" name="Google Shape;36;p5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5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78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8" name="Google Shape;38;p5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2"/>
          <p:cNvSpPr txBox="1"/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b="0"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2"/>
          <p:cNvSpPr/>
          <p:nvPr>
            <p:ph idx="2" type="pic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99" name="Google Shape;99;p12"/>
          <p:cNvSpPr txBox="1"/>
          <p:nvPr>
            <p:ph idx="1" type="body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00" name="Google Shape;100;p1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sottotitolo">
  <p:cSld name="Titolo e sottotitolo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3"/>
          <p:cNvSpPr txBox="1"/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3"/>
          <p:cNvSpPr txBox="1"/>
          <p:nvPr>
            <p:ph idx="1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6" name="Google Shape;106;p1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cheda nome">
  <p:cSld name="Scheda nome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/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5"/>
          <p:cNvSpPr txBox="1"/>
          <p:nvPr>
            <p:ph idx="1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2" name="Google Shape;112;p1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cheda nome citazione">
  <p:cSld name="Scheda nome citazione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6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18" name="Google Shape;118;p16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9" name="Google Shape;119;p1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1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2" name="Google Shape;122;p16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6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o o falso">
  <p:cSld name="Vero o falso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/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7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27" name="Google Shape;127;p17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8" name="Google Shape;128;p1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1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1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18"/>
          <p:cNvSpPr txBox="1"/>
          <p:nvPr>
            <p:ph idx="1" type="body"/>
          </p:nvPr>
        </p:nvSpPr>
        <p:spPr>
          <a:xfrm rot="5400000">
            <a:off x="3035282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4" name="Google Shape;134;p1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1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1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olo e testo verticale" type="vertTitleAndTx">
  <p:cSld name="VERTICAL_TITLE_AND_VERTICAL_TEXT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9"/>
          <p:cNvSpPr txBox="1"/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19"/>
          <p:cNvSpPr txBox="1"/>
          <p:nvPr>
            <p:ph idx="1" type="body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40" name="Google Shape;140;p1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1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1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4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6" name="Google Shape;46;p4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6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3" name="Google Shape;53;p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zione con didascalia">
  <p:cSld name="Citazione con didascalia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body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2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0" name="Google Shape;60;p1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3" name="Google Shape;63;p14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800" u="none" cap="none" strike="noStrike">
              <a:solidFill>
                <a:srgbClr val="BFE47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"/>
          <p:cNvSpPr txBox="1"/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b="0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8" name="Google Shape;68;p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8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8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74" name="Google Shape;74;p8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5" name="Google Shape;75;p8"/>
          <p:cNvSpPr txBox="1"/>
          <p:nvPr>
            <p:ph idx="3" type="body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76" name="Google Shape;76;p8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7" name="Google Shape;77;p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9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 txBox="1"/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1"/>
          <p:cNvSpPr txBox="1"/>
          <p:nvPr>
            <p:ph idx="1" type="body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92" name="Google Shape;92;p11"/>
          <p:cNvSpPr txBox="1"/>
          <p:nvPr>
            <p:ph idx="2" type="body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93" name="Google Shape;93;p1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Google Shape;11;p3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" name="Google Shape;12;p3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3" name="Google Shape;13;p3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5882"/>
              </a:schemeClr>
            </a:solidFill>
            <a:ln>
              <a:noFill/>
            </a:ln>
          </p:spPr>
        </p:sp>
        <p:sp>
          <p:nvSpPr>
            <p:cNvPr id="14" name="Google Shape;14;p3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5" name="Google Shape;15;p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67843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5882"/>
              </a:srgbClr>
            </a:solidFill>
            <a:ln>
              <a:noFill/>
            </a:ln>
          </p:spPr>
        </p:sp>
        <p:sp>
          <p:nvSpPr>
            <p:cNvPr id="17" name="Google Shape;17;p3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5882"/>
              </a:srgbClr>
            </a:solidFill>
            <a:ln>
              <a:noFill/>
            </a:ln>
          </p:spPr>
        </p:sp>
        <p:sp>
          <p:nvSpPr>
            <p:cNvPr id="18" name="Google Shape;18;p3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0784"/>
              </a:schemeClr>
            </a:solidFill>
            <a:ln>
              <a:noFill/>
            </a:ln>
          </p:spPr>
        </p:sp>
        <p:sp>
          <p:nvSpPr>
            <p:cNvPr id="19" name="Google Shape;19;p3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078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"/>
              <a:buChar char="►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"/>
              <a:buChar char="►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"/>
              <a:buChar char="►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5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5" Type="http://schemas.openxmlformats.org/officeDocument/2006/relationships/hyperlink" Target="https://youtu.be/dUwEE8zSUlo?si=OlkxO0nxjbXPwipf" TargetMode="External"/><Relationship Id="rId6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5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8.png"/><Relationship Id="rId7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"/>
          <p:cNvSpPr txBox="1"/>
          <p:nvPr/>
        </p:nvSpPr>
        <p:spPr>
          <a:xfrm rot="123">
            <a:off x="3" y="1373013"/>
            <a:ext cx="8387700" cy="130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0"/>
              <a:buFont typeface="Arial"/>
              <a:buNone/>
            </a:pPr>
            <a:r>
              <a:rPr b="1" i="0" lang="en-US" sz="7900" u="none" cap="none" strike="noStrike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rPr>
              <a:t>PREGHIERA</a:t>
            </a:r>
            <a:endParaRPr b="1" i="0" sz="7900" u="none" cap="none" strike="noStrike">
              <a:solidFill>
                <a:schemeClr val="accent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GAS logo.png" id="149" name="Google Shape;14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0186" y="366315"/>
            <a:ext cx="1836000" cy="93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DS logo.png" id="150" name="Google Shape;15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197023" y="195440"/>
            <a:ext cx="1835075" cy="1008002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1"/>
          <p:cNvSpPr txBox="1"/>
          <p:nvPr>
            <p:ph idx="1" type="subTitle"/>
          </p:nvPr>
        </p:nvSpPr>
        <p:spPr>
          <a:xfrm>
            <a:off x="1120175" y="2677575"/>
            <a:ext cx="64269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b="1" lang="en-US" sz="2500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rPr>
              <a:t>INCONTRO 06/12/2024</a:t>
            </a:r>
            <a:endParaRPr b="1" sz="2500">
              <a:solidFill>
                <a:schemeClr val="accent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2004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pic>
        <p:nvPicPr>
          <p:cNvPr id="152" name="Google Shape;152;p1"/>
          <p:cNvPicPr preferRelativeResize="0"/>
          <p:nvPr/>
        </p:nvPicPr>
        <p:blipFill rotWithShape="1">
          <a:blip r:embed="rId5">
            <a:alphaModFix/>
          </a:blip>
          <a:srcRect b="0" l="7407" r="0" t="0"/>
          <a:stretch/>
        </p:blipFill>
        <p:spPr>
          <a:xfrm>
            <a:off x="3201850" y="3149373"/>
            <a:ext cx="5788300" cy="306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AS logo.png" id="158" name="Google Shape;158;g2cf76839dac_0_1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28448" y="188640"/>
            <a:ext cx="1836000" cy="93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DS logo.png" id="159" name="Google Shape;159;g2cf76839dac_0_14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128448" y="5589240"/>
            <a:ext cx="1835075" cy="1008002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g2cf76839dac_0_143"/>
          <p:cNvSpPr txBox="1"/>
          <p:nvPr/>
        </p:nvSpPr>
        <p:spPr>
          <a:xfrm>
            <a:off x="431030" y="611650"/>
            <a:ext cx="8841600" cy="59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200">
                <a:solidFill>
                  <a:schemeClr val="accent5"/>
                </a:solidFill>
                <a:latin typeface="Montserrat"/>
                <a:ea typeface="Montserrat"/>
                <a:cs typeface="Montserrat"/>
                <a:sym typeface="Montserrat"/>
              </a:rPr>
              <a:t>LODE AL NOME TUO</a:t>
            </a:r>
            <a:endParaRPr b="1" sz="2200">
              <a:solidFill>
                <a:schemeClr val="accent5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Lode al nome tuo dalle terre più floride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Dove tutto sembra vivere, lode al nome tuo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Lode al nome tuo dalle terre più aride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Dove tutto sembra sterile, lode al nome tuo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Tornerò a lodarti sempre per ogni dono tuo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 quando scenderà la notte, sempre io dirò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"Benedetto il nome del Signor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Lode al nome tuo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Benedetto il nome del Signor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Il glorioso nome di Gesù"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Lode al nome tuo quando il sole splende su di me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Quando tutto è incantevole, lode al nome tuo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Lode al nome tuo quando io sto davanti a te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Con il cuore triste e fragile, lode al nome tuo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Tornerò a lodarti sempre per ogni dono tuo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 quando scenderà la notte, sempre io dirò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"Benedetto il nome del Signor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Lode al nome tuo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Benedetto il nome del Signor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Il glorioso nome di Gesù"</a:t>
            </a:r>
            <a:endParaRPr sz="15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u="sng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5"/>
              </a:rPr>
              <a:t>https://youtu.be/dUwEE8zSUlo?si=OlkxO0nxjbXPwipf</a:t>
            </a:r>
            <a:endParaRPr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61" name="Google Shape;161;g2cf76839dac_0_143"/>
          <p:cNvPicPr preferRelativeResize="0"/>
          <p:nvPr/>
        </p:nvPicPr>
        <p:blipFill rotWithShape="1">
          <a:blip r:embed="rId6">
            <a:alphaModFix/>
          </a:blip>
          <a:srcRect b="9755" l="0" r="5704" t="0"/>
          <a:stretch/>
        </p:blipFill>
        <p:spPr>
          <a:xfrm>
            <a:off x="5088250" y="2218451"/>
            <a:ext cx="4712724" cy="2421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67de789b45_0_8"/>
          <p:cNvSpPr txBox="1"/>
          <p:nvPr>
            <p:ph idx="1" type="body"/>
          </p:nvPr>
        </p:nvSpPr>
        <p:spPr>
          <a:xfrm>
            <a:off x="148375" y="-1165498"/>
            <a:ext cx="9449100" cy="802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>
              <a:solidFill>
                <a:srgbClr val="565656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>
              <a:solidFill>
                <a:srgbClr val="565656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>
              <a:solidFill>
                <a:srgbClr val="565656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b="1" lang="en-US">
                <a:solidFill>
                  <a:srgbClr val="565656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+</a:t>
            </a:r>
            <a:endParaRPr b="1">
              <a:solidFill>
                <a:srgbClr val="565656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>
              <a:solidFill>
                <a:srgbClr val="565656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b="1" lang="en-US">
                <a:solidFill>
                  <a:srgbClr val="565656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Chiamò a sé i Dodici e prese a mandarli a due a due e dava loro potere sugli spiriti impuri. E ordinò loro di non prendere per il viaggio nient'altro che un bastone: né pane, né sacca, né denaro nella cintura; ma di calzare sandali e di non portare due tuniche. E diceva loro: «Dovunque entriate in una casa, rimanetevi finché non sarete partiti di lì. Se in qualche luogo non vi accogliessero e non vi ascoltassero, andatevene e scuotete la polvere sotto i vostri piedi come testimonianza per loro». Ed essi, partiti, proclamarono che la gente si convertisse, scacciavano molti demòni, ungevano con olio molti infermi e li guarivano.</a:t>
            </a:r>
            <a:endParaRPr b="1">
              <a:solidFill>
                <a:srgbClr val="565656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>
              <a:solidFill>
                <a:srgbClr val="565656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b="1">
              <a:solidFill>
                <a:srgbClr val="565656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8" name="Google Shape;168;g167de789b45_0_8"/>
          <p:cNvSpPr txBox="1"/>
          <p:nvPr>
            <p:ph type="title"/>
          </p:nvPr>
        </p:nvSpPr>
        <p:spPr>
          <a:xfrm flipH="1">
            <a:off x="148375" y="188649"/>
            <a:ext cx="8117700" cy="93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b="1" lang="en-US">
                <a:latin typeface="Montserrat"/>
                <a:ea typeface="Montserrat"/>
                <a:cs typeface="Montserrat"/>
                <a:sym typeface="Montserrat"/>
              </a:rPr>
              <a:t>Dal vangelo secondo Marco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GAS logo.png" id="169" name="Google Shape;169;g167de789b45_0_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28448" y="188640"/>
            <a:ext cx="1836001" cy="9360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DS logo.png" id="170" name="Google Shape;170;g167de789b45_0_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128448" y="5589240"/>
            <a:ext cx="1835077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g167de789b45_0_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150862" y="3904060"/>
            <a:ext cx="5028352" cy="2456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28b9447367d_0_0"/>
          <p:cNvSpPr txBox="1"/>
          <p:nvPr>
            <p:ph idx="1" type="body"/>
          </p:nvPr>
        </p:nvSpPr>
        <p:spPr>
          <a:xfrm>
            <a:off x="539362" y="314289"/>
            <a:ext cx="8922000" cy="46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-US" sz="19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Cammina con chi ti vuole bene,</a:t>
            </a:r>
            <a:endParaRPr b="1" i="1" sz="19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-US" sz="19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ma non stargli mai davanti,</a:t>
            </a:r>
            <a:endParaRPr b="1" i="1" sz="19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-US" sz="19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perché non ti accorgeresti se per caso</a:t>
            </a:r>
            <a:endParaRPr b="1" i="1" sz="19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-US" sz="19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si fermasse per qualche difficoltà.</a:t>
            </a:r>
            <a:endParaRPr b="1" i="1" sz="19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-US" sz="19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Non stargli mai dietro, perché nei momenti più felici</a:t>
            </a:r>
            <a:endParaRPr b="1" i="1" sz="19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-US" sz="19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non riusciresti a vedere la gioia sul suo volto</a:t>
            </a:r>
            <a:endParaRPr b="1" i="1" sz="19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-US" sz="19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e nei momenti più tristi non vedresti le sue lacrime.</a:t>
            </a:r>
            <a:endParaRPr b="1" i="1" sz="19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-US" sz="19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Camminagli accanto, ma in silenzio, in modo che la tua presenza</a:t>
            </a:r>
            <a:endParaRPr b="1" i="1" sz="19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-US" sz="19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non diventi un intralcio, ma ricordati che standogli accanto</a:t>
            </a:r>
            <a:endParaRPr b="1" i="1" sz="19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-US" sz="19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potrai vivere tutte le emozioni che vive e se si dovesse fermare</a:t>
            </a:r>
            <a:endParaRPr b="1" i="1" sz="19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-US" sz="19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potrai fermarti a soccorrerlo.</a:t>
            </a:r>
            <a:endParaRPr b="1" i="1" sz="19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78" name="Google Shape;178;g28b9447367d_0_0"/>
          <p:cNvPicPr preferRelativeResize="0"/>
          <p:nvPr/>
        </p:nvPicPr>
        <p:blipFill rotWithShape="1">
          <a:blip r:embed="rId3">
            <a:alphaModFix/>
          </a:blip>
          <a:srcRect b="0" l="0" r="6085" t="4498"/>
          <a:stretch/>
        </p:blipFill>
        <p:spPr>
          <a:xfrm>
            <a:off x="2052735" y="4203285"/>
            <a:ext cx="5690176" cy="2329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67de789b45_0_0"/>
          <p:cNvSpPr txBox="1"/>
          <p:nvPr>
            <p:ph type="title"/>
          </p:nvPr>
        </p:nvSpPr>
        <p:spPr>
          <a:xfrm>
            <a:off x="977075" y="769500"/>
            <a:ext cx="9015000" cy="12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b="1" lang="en-US">
                <a:latin typeface="Montserrat"/>
                <a:ea typeface="Montserrat"/>
                <a:cs typeface="Montserrat"/>
                <a:sym typeface="Montserrat"/>
              </a:rPr>
              <a:t>VOGLIO ESSERE COME TE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GAS logo.png" id="185" name="Google Shape;185;g167de789b45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28448" y="188640"/>
            <a:ext cx="1836001" cy="9360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DS logo.png" id="186" name="Google Shape;186;g167de789b45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128448" y="5589240"/>
            <a:ext cx="1835077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g167de789b45_0_0"/>
          <p:cNvPicPr preferRelativeResize="0"/>
          <p:nvPr/>
        </p:nvPicPr>
        <p:blipFill rotWithShape="1">
          <a:blip r:embed="rId5">
            <a:alphaModFix/>
          </a:blip>
          <a:srcRect b="4641" l="0" r="0" t="0"/>
          <a:stretch/>
        </p:blipFill>
        <p:spPr>
          <a:xfrm>
            <a:off x="5408675" y="1614763"/>
            <a:ext cx="3043825" cy="4017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g167de789b45_0_0"/>
          <p:cNvPicPr preferRelativeResize="0"/>
          <p:nvPr/>
        </p:nvPicPr>
        <p:blipFill rotWithShape="1">
          <a:blip r:embed="rId6">
            <a:alphaModFix/>
          </a:blip>
          <a:srcRect b="6681" l="0" r="0" t="0"/>
          <a:stretch/>
        </p:blipFill>
        <p:spPr>
          <a:xfrm>
            <a:off x="1502425" y="1657725"/>
            <a:ext cx="3043825" cy="3931521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g167de789b45_0_0"/>
          <p:cNvSpPr txBox="1"/>
          <p:nvPr/>
        </p:nvSpPr>
        <p:spPr>
          <a:xfrm>
            <a:off x="408875" y="5589250"/>
            <a:ext cx="9830400" cy="10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1" i="0" sz="2300" u="none" cap="none" strike="noStrike">
              <a:solidFill>
                <a:schemeClr val="accent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t/>
            </a:r>
            <a:endParaRPr b="1" i="0" sz="2300" u="none" cap="none" strike="noStrike">
              <a:solidFill>
                <a:schemeClr val="accent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90" name="Google Shape;190;g167de789b45_0_0"/>
          <p:cNvPicPr preferRelativeResize="0"/>
          <p:nvPr/>
        </p:nvPicPr>
        <p:blipFill rotWithShape="1">
          <a:blip r:embed="rId7">
            <a:alphaModFix/>
          </a:blip>
          <a:srcRect b="7322" l="0" r="0" t="6928"/>
          <a:stretch/>
        </p:blipFill>
        <p:spPr>
          <a:xfrm>
            <a:off x="3245598" y="5505525"/>
            <a:ext cx="3354300" cy="1352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faccettatura">
  <a:themeElements>
    <a:clrScheme name="Equinozio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2019-11-13T15:17:43Z</dcterms:created>
  <dc:creator>Davide Righele</dc:creator>
</cp:coreProperties>
</file>