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ixCvzYwgxCkkkSUM2vA2h6adj3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490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490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490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392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39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490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490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490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392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39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hyperlink" Target="https://youtu.be/dUwEE8zSUlo?si=OlkxO0nxjbXPwipf" TargetMode="External"/><Relationship Id="rId6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23">
            <a:off x="3" y="1373013"/>
            <a:ext cx="8387700" cy="13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1" i="0" lang="en-US" sz="7900" u="none" cap="none" strike="noStrik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PREGHIERA</a:t>
            </a:r>
            <a:endParaRPr b="1" i="0" sz="7900" u="none" cap="none" strike="noStrike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49" name="Google Shape;1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>
            <p:ph idx="1" type="subTitle"/>
          </p:nvPr>
        </p:nvSpPr>
        <p:spPr>
          <a:xfrm>
            <a:off x="1120175" y="2677575"/>
            <a:ext cx="64269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5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INCONTRO 20/12/2024</a:t>
            </a:r>
            <a:endParaRPr b="1" sz="25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7406" r="0" t="0"/>
          <a:stretch/>
        </p:blipFill>
        <p:spPr>
          <a:xfrm>
            <a:off x="3201850" y="3149373"/>
            <a:ext cx="5788300" cy="306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cf76839dac_0_143"/>
          <p:cNvSpPr txBox="1"/>
          <p:nvPr/>
        </p:nvSpPr>
        <p:spPr>
          <a:xfrm>
            <a:off x="431030" y="611650"/>
            <a:ext cx="8841600" cy="59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200" u="none" cap="none" strike="noStrike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</a:t>
            </a:r>
            <a:endParaRPr b="1" i="0" sz="2200" u="none" cap="none" strike="noStrike">
              <a:solidFill>
                <a:schemeClr val="accent5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dalle terre più floride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Dove tutto sembra vivere, lode al nome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dalle terre più aride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Dove tutto sembra sterile, lode al nome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Tornerò a lodarti sempre per ogni dono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quando scenderà la notte, sempre io dirò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"Benedetto il nome del Signor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Benedetto il nome del Signor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glorioso nome di Gesù"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quando il sole splende su di me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Quando tutto è incantevole, lode al nome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quando io sto davanti a te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 il cuore triste e fragile, lode al nome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Tornerò a lodarti sempre per ogni dono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quando scenderà la notte, sempre io dirò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"Benedetto il nome del Signor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Benedetto il nome del Signor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glorioso nome di Gesù"</a:t>
            </a:r>
            <a:endParaRPr b="0" i="0" sz="15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400" u="sng" cap="none" strike="noStrike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https://youtu.be/dUwEE8zSUlo?si=OlkxO0nxjbXPwipf</a:t>
            </a:r>
            <a:endParaRPr b="0" i="0" sz="1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1" name="Google Shape;161;g2cf76839dac_0_143"/>
          <p:cNvPicPr preferRelativeResize="0"/>
          <p:nvPr/>
        </p:nvPicPr>
        <p:blipFill rotWithShape="1">
          <a:blip r:embed="rId6">
            <a:alphaModFix/>
          </a:blip>
          <a:srcRect b="9755" l="0" r="5704" t="0"/>
          <a:stretch/>
        </p:blipFill>
        <p:spPr>
          <a:xfrm>
            <a:off x="5088250" y="2218451"/>
            <a:ext cx="4712724" cy="2421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67de789b45_0_8"/>
          <p:cNvSpPr txBox="1"/>
          <p:nvPr>
            <p:ph idx="1" type="body"/>
          </p:nvPr>
        </p:nvSpPr>
        <p:spPr>
          <a:xfrm>
            <a:off x="234415" y="-1320326"/>
            <a:ext cx="8872800" cy="75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 quel tempo, l’angelo Gabriele fu mandato da Dio in una città della Galilea, chiamata Nàzaret, a una vergine, promessa sposa di un uomo della casa di Davide, di nome Giuseppe. La vergine si chiamava Maria. Entrando da lei, disse: «Rallègrati, piena di grazia: il Signore è con te». A queste parole ella fu molto turbata e si domandava che senso avesse un saluto come questo. L’angelo le disse: «Non temere, Maria, perché hai trovato grazia presso Dio. Ed ecco, concepirai un figlio, lo darai alla luce e lo chiamerai Gesù. Sarà grande e verrà chiamato Figlio dell’Altissimo; il Signore Dio gli darà il trono di Davide suo padre e regnerà per sempre sulla casa di Giacobbe e il suo regno non avrà fine».</a:t>
            </a:r>
            <a:endParaRPr sz="17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-US" sz="17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Allora Maria disse all’angelo: «Come avverrà questo, poiché non conosco uomo?». Le rispose l’angelo: «Lo Spirito Santo scenderà su di te e la potenza dell’Altissimo ti coprirà con la sua ombra. Perciò colui che nascerà sarà santo e sarà chiamato Figlio di Dio. Ed ecco, Elisabetta, tua parente, nella sua vecchiaia ha concepito anch’essa un figlio e questo è il sesto mese per lei, che era detta sterile: nulla è impossibile a Dio». Allora Maria disse: «Ecco la serva del Signore: avvenga per me secondo la tua parola». E l’angelo si allontanò da lei.</a:t>
            </a:r>
            <a:endParaRPr b="1" sz="1700">
              <a:solidFill>
                <a:srgbClr val="000000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8" name="Google Shape;168;g167de789b45_0_8"/>
          <p:cNvSpPr txBox="1"/>
          <p:nvPr>
            <p:ph type="title"/>
          </p:nvPr>
        </p:nvSpPr>
        <p:spPr>
          <a:xfrm flipH="1">
            <a:off x="148375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Dal vangelo secondo Matteo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8b9447367d_0_0"/>
          <p:cNvSpPr txBox="1"/>
          <p:nvPr>
            <p:ph idx="1" type="body"/>
          </p:nvPr>
        </p:nvSpPr>
        <p:spPr>
          <a:xfrm>
            <a:off x="539362" y="314289"/>
            <a:ext cx="89220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Mantieni i tuoi pensieri positivi,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perché i tuoi pensieri </a:t>
            </a: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diventano</a:t>
            </a: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 parole.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Mantieni le tue parole positive,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perché le tue parole diventano i tuoi comportamenti.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Mantieni i tuoi comportamenti positivi,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perché i tuoi comportamenti diventano le tue abitudini.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Mantieni le tue abitudini positive,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perché le tue abitudini diventano i tuoi valori.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Mantieni i tuoi valori positivi,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perché i tuoi valori diventano il tuo destino.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77" name="Google Shape;177;g28b9447367d_0_0"/>
          <p:cNvPicPr preferRelativeResize="0"/>
          <p:nvPr/>
        </p:nvPicPr>
        <p:blipFill rotWithShape="1">
          <a:blip r:embed="rId3">
            <a:alphaModFix/>
          </a:blip>
          <a:srcRect b="0" l="0" r="6085" t="4498"/>
          <a:stretch/>
        </p:blipFill>
        <p:spPr>
          <a:xfrm>
            <a:off x="2052725" y="4203275"/>
            <a:ext cx="5456652" cy="2329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67de789b45_0_0"/>
          <p:cNvSpPr txBox="1"/>
          <p:nvPr>
            <p:ph type="title"/>
          </p:nvPr>
        </p:nvSpPr>
        <p:spPr>
          <a:xfrm>
            <a:off x="977075" y="769500"/>
            <a:ext cx="90150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VOGLIO ESSERE COME TE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84" name="Google Shape;184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5" name="Google Shape;185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408675" y="1614763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89" name="Google Shape;189;g167de789b45_0_0"/>
          <p:cNvPicPr preferRelativeResize="0"/>
          <p:nvPr/>
        </p:nvPicPr>
        <p:blipFill rotWithShape="1">
          <a:blip r:embed="rId7">
            <a:alphaModFix/>
          </a:blip>
          <a:srcRect b="7322" l="0" r="0" t="6928"/>
          <a:stretch/>
        </p:blipFill>
        <p:spPr>
          <a:xfrm>
            <a:off x="3245598" y="5505525"/>
            <a:ext cx="3354300" cy="135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