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ggj45Vvv+QFFviF6FOfKurYewP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233c67d68e_0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3233c67d68e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3233c67d68e_0_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58">
            <a:off x="1120200" y="1369125"/>
            <a:ext cx="6511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1" i="0" lang="en-US" sz="7900" u="none" cap="none" strike="noStrik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PREGHIERA</a:t>
            </a:r>
            <a:endParaRPr b="1" i="0" sz="7900" u="none" cap="none" strike="noStrik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9" name="Google Shape;149;p1"/>
          <p:cNvSpPr txBox="1"/>
          <p:nvPr>
            <p:ph idx="1" type="subTitle"/>
          </p:nvPr>
        </p:nvSpPr>
        <p:spPr>
          <a:xfrm>
            <a:off x="1190725" y="2677575"/>
            <a:ext cx="30447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60"/>
              <a:buNone/>
            </a:pPr>
            <a:r>
              <a:rPr b="1" lang="en-US" sz="735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INCONTRO 10/01/2025</a:t>
            </a:r>
            <a:endParaRPr b="1" sz="735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7406" r="0" t="0"/>
          <a:stretch/>
        </p:blipFill>
        <p:spPr>
          <a:xfrm>
            <a:off x="3201850" y="3149373"/>
            <a:ext cx="5788300" cy="3060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325528" y="128350"/>
            <a:ext cx="3653700" cy="52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</a:t>
            </a:r>
            <a:endParaRPr b="1" sz="22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prende per mano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ma ti lascia anche andare.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Vorrei saperti amare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senza farti mai domande,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b="0" i="0" sz="1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1" name="Google Shape;161;g2cf76839dac_0_143"/>
          <p:cNvSpPr txBox="1"/>
          <p:nvPr/>
        </p:nvSpPr>
        <p:spPr>
          <a:xfrm>
            <a:off x="4883500" y="697900"/>
            <a:ext cx="3653700" cy="48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Io vorrei saperti amare come Dio,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che ti conosce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ti accetta come sei.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Tenerti fra le mani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voli nell’azzurro,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felice perché esisti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e così io posso darti il meglio di me. 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RIT: Con la forza del mare,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l’eternità dei giorni,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gioia dei voli,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la pace della sera,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l’immensità del cielo: </a:t>
            </a:r>
            <a:endParaRPr b="1"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come ti ama Dio.</a:t>
            </a:r>
            <a:endParaRPr sz="1800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2" name="Google Shape;162;g2cf76839dac_0_143"/>
          <p:cNvPicPr preferRelativeResize="0"/>
          <p:nvPr/>
        </p:nvPicPr>
        <p:blipFill rotWithShape="1">
          <a:blip r:embed="rId5">
            <a:alphaModFix/>
          </a:blip>
          <a:srcRect b="9755" l="0" r="5704" t="0"/>
          <a:stretch/>
        </p:blipFill>
        <p:spPr>
          <a:xfrm>
            <a:off x="2818621" y="5269601"/>
            <a:ext cx="2874916" cy="147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2cf76839dac_0_143"/>
          <p:cNvSpPr txBox="1"/>
          <p:nvPr/>
        </p:nvSpPr>
        <p:spPr>
          <a:xfrm>
            <a:off x="355675" y="5269600"/>
            <a:ext cx="359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F6FC6"/>
                </a:solidFill>
                <a:latin typeface="Montserrat"/>
                <a:ea typeface="Montserrat"/>
                <a:cs typeface="Montserrat"/>
                <a:sym typeface="Montserrat"/>
              </a:rPr>
              <a:t>https://youtu.be/wFUmL4vJ6BY?si=89XQrXCekzk3Og_K</a:t>
            </a:r>
            <a:endParaRPr sz="900">
              <a:solidFill>
                <a:srgbClr val="0F6FC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idx="1" type="body"/>
          </p:nvPr>
        </p:nvSpPr>
        <p:spPr>
          <a:xfrm>
            <a:off x="238825" y="1205775"/>
            <a:ext cx="9449100" cy="34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41818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</a:pPr>
            <a:r>
              <a:rPr b="1" lang="en-US" sz="1900">
                <a:solidFill>
                  <a:srgbClr val="56565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«Voi siete il sale della terra; ma se il sale perde il sapore, con che cosa lo si renderà salato? A null’altro serve che ad essere gettato via e calpestato dalla gente. Voi siete la luce del mondo; non può restare nascosta una città che sta sopra un monte, né si accende una lampada per metterla sotto il moggio, ma sul candelabro, e così fa luce a tutti quelli che sono nella casa. Così risplenda la vostra luce davanti agli uomini, perché vedano le vostre opere buone e rendano gloria al Padre vostro che è nei cieli»</a:t>
            </a:r>
            <a:endParaRPr b="1" sz="1900">
              <a:solidFill>
                <a:srgbClr val="565656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g167de789b45_0_8"/>
          <p:cNvSpPr txBox="1"/>
          <p:nvPr>
            <p:ph type="title"/>
          </p:nvPr>
        </p:nvSpPr>
        <p:spPr>
          <a:xfrm flipH="1">
            <a:off x="23882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Dal vangelo secondo Matteo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8823"/>
              <a:buFont typeface="Trebuchet MS"/>
              <a:buNone/>
            </a:pPr>
            <a:r>
              <a:rPr lang="en-US" sz="2266">
                <a:latin typeface="Montserrat"/>
                <a:ea typeface="Montserrat"/>
                <a:cs typeface="Montserrat"/>
                <a:sym typeface="Montserrat"/>
              </a:rPr>
              <a:t>Sale della terra, luce del mondo</a:t>
            </a:r>
            <a:endParaRPr sz="2266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1" name="Google Shape;171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2" name="Google Shape;172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65937" y="4141035"/>
            <a:ext cx="5028352" cy="245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8b9447367d_0_0"/>
          <p:cNvSpPr txBox="1"/>
          <p:nvPr>
            <p:ph idx="1" type="body"/>
          </p:nvPr>
        </p:nvSpPr>
        <p:spPr>
          <a:xfrm>
            <a:off x="539350" y="314300"/>
            <a:ext cx="94536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Signore, donami la speranza di cui ho bisogno, 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fai ardere dentro il mio cuore, quotidianamente, una fiaccola di luce che possa guidarmi, 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anche quando le ombre sembrano aver preso il sopravvento.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Donami la speranza che nutre la mia mente, 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che non mi fa temere, che mi ricorda che tu sei sempre accanto a me.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Signore, sii tu la mia speranza, regalandomi la tua presenza nel mio cuore,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la tua gioia nelle mie giornate, il tuo amore nei miei sorrisi.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Che la tua speranza sia la bevanda che disseta la mia bocca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>
                <a:solidFill>
                  <a:srgbClr val="3F3F3F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Amen</a:t>
            </a:r>
            <a:endParaRPr b="1">
              <a:solidFill>
                <a:srgbClr val="3F3F3F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0" name="Google Shape;180;g28b9447367d_0_0"/>
          <p:cNvPicPr preferRelativeResize="0"/>
          <p:nvPr/>
        </p:nvPicPr>
        <p:blipFill rotWithShape="1">
          <a:blip r:embed="rId3">
            <a:alphaModFix/>
          </a:blip>
          <a:srcRect b="0" l="0" r="6085" t="4498"/>
          <a:stretch/>
        </p:blipFill>
        <p:spPr>
          <a:xfrm>
            <a:off x="4034776" y="5589250"/>
            <a:ext cx="2462736" cy="1008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AS logo.png" id="181" name="Google Shape;181;g28b9447367d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28b9447367d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233c67d68e_0_4"/>
          <p:cNvSpPr txBox="1"/>
          <p:nvPr>
            <p:ph type="title"/>
          </p:nvPr>
        </p:nvSpPr>
        <p:spPr>
          <a:xfrm>
            <a:off x="346675" y="427950"/>
            <a:ext cx="90150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1818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“</a:t>
            </a: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VOGLIO ESSERE COME TE”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50000"/>
              <a:buFont typeface="Trebuchet MS"/>
              <a:buNone/>
            </a:pPr>
            <a:r>
              <a:rPr lang="en-US" sz="2400">
                <a:latin typeface="Montserrat"/>
                <a:ea typeface="Montserrat"/>
                <a:cs typeface="Montserrat"/>
                <a:sym typeface="Montserrat"/>
              </a:rPr>
              <a:t>Pensiamo ad un gesto semplice e concreto che potremmo fare per portare speranza agli altri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89" name="Google Shape;189;g3233c67d68e_0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90" name="Google Shape;190;g3233c67d68e_0_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3233c67d68e_0_4"/>
          <p:cNvPicPr preferRelativeResize="0"/>
          <p:nvPr/>
        </p:nvPicPr>
        <p:blipFill rotWithShape="1">
          <a:blip r:embed="rId5">
            <a:alphaModFix/>
          </a:blip>
          <a:srcRect b="7322" l="0" r="0" t="6928"/>
          <a:stretch/>
        </p:blipFill>
        <p:spPr>
          <a:xfrm>
            <a:off x="3290798" y="5244788"/>
            <a:ext cx="3354300" cy="135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3233c67d68e_0_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1560824" y="1910938"/>
            <a:ext cx="6586701" cy="322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