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embeddedFontLst>
    <p:embeddedFont>
      <p:font typeface="Montserra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15" roundtripDataSignature="AMtx7mj0RVWbcnd9DwvbJs8GPQ8foViP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slide" Target="slides/slide5.xml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cf76839dac_0_1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2cf76839dac_0_14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2cf76839dac_0_14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8b9447367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g28b9447367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7" name="Google Shape;177;g28b9447367d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3233c67d68e_0_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g3233c67d68e_0_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6" name="Google Shape;186;g3233c67d68e_0_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5098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5098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5098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8" name="Google Shape;98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9" name="Google Shape;99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105" name="Google Shape;105;p1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6" name="Google Shape;106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9" name="Google Shape;59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5" name="Google Shape;65;p1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6" name="Google Shape;66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7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4" name="Google Shape;74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80" name="Google Shape;80;p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81" name="Google Shape;81;p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82" name="Google Shape;82;p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83" name="Google Shape;83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5098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5098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5098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5.png"/><Relationship Id="rId5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5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5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Relationship Id="rId4" Type="http://schemas.openxmlformats.org/officeDocument/2006/relationships/image" Target="../media/image5.png"/><Relationship Id="rId5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5" Type="http://schemas.openxmlformats.org/officeDocument/2006/relationships/image" Target="../media/image3.jp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/>
          <p:nvPr/>
        </p:nvSpPr>
        <p:spPr>
          <a:xfrm rot="158">
            <a:off x="1120200" y="1369125"/>
            <a:ext cx="6511200" cy="13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1" i="0" lang="en-US" sz="7900" u="none" cap="none" strike="noStrik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PREGHIERA</a:t>
            </a:r>
            <a:endParaRPr b="1" i="0" sz="7900" u="none" cap="none" strike="noStrik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1"/>
          <p:cNvSpPr txBox="1"/>
          <p:nvPr>
            <p:ph idx="1" type="subTitle"/>
          </p:nvPr>
        </p:nvSpPr>
        <p:spPr>
          <a:xfrm>
            <a:off x="1190725" y="2677575"/>
            <a:ext cx="30447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60"/>
              <a:buNone/>
            </a:pPr>
            <a:r>
              <a:rPr b="1" lang="en-US" sz="735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INCONTRO 17/01/2025</a:t>
            </a:r>
            <a:endParaRPr b="1" sz="735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</p:txBody>
      </p:sp>
      <p:pic>
        <p:nvPicPr>
          <p:cNvPr id="150" name="Google Shape;150;p1"/>
          <p:cNvPicPr preferRelativeResize="0"/>
          <p:nvPr/>
        </p:nvPicPr>
        <p:blipFill rotWithShape="1">
          <a:blip r:embed="rId3">
            <a:alphaModFix/>
          </a:blip>
          <a:srcRect b="0" l="7406" r="0" t="0"/>
          <a:stretch/>
        </p:blipFill>
        <p:spPr>
          <a:xfrm>
            <a:off x="3201850" y="3149373"/>
            <a:ext cx="5788300" cy="30609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AS logo.png" id="151" name="Google Shape;15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2" name="Google Shape;15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AS logo.png" id="158" name="Google Shape;158;g2cf76839dac_0_1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9" name="Google Shape;159;g2cf76839dac_0_1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g2cf76839dac_0_143"/>
          <p:cNvSpPr txBox="1"/>
          <p:nvPr/>
        </p:nvSpPr>
        <p:spPr>
          <a:xfrm>
            <a:off x="325528" y="128350"/>
            <a:ext cx="3653700" cy="52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2200" u="none" cap="none" strike="noStrik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COME TI AMA DIO</a:t>
            </a:r>
            <a:endParaRPr b="1" i="0" sz="2200" u="none" cap="none" strike="noStrik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Io vorrei saperti amare come Dio,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che ti prende per mano 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ma ti lascia anche andare. 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Vorrei saperti amare 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senza farti mai domande,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felice perché esisti 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e così io posso darti il meglio di me.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RIT: Con la forza del mare, </a:t>
            </a:r>
            <a:endParaRPr b="1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l’eternità dei giorni, </a:t>
            </a:r>
            <a:endParaRPr b="1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la gioia dei voli, </a:t>
            </a:r>
            <a:endParaRPr b="1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la pace della sera, </a:t>
            </a:r>
            <a:endParaRPr b="1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l’immensità del cielo: </a:t>
            </a:r>
            <a:endParaRPr b="1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come ti ama Dio.</a:t>
            </a:r>
            <a:endParaRPr b="0" i="0" sz="14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61" name="Google Shape;161;g2cf76839dac_0_143"/>
          <p:cNvPicPr preferRelativeResize="0"/>
          <p:nvPr/>
        </p:nvPicPr>
        <p:blipFill rotWithShape="1">
          <a:blip r:embed="rId5">
            <a:alphaModFix/>
          </a:blip>
          <a:srcRect b="9755" l="0" r="5704" t="0"/>
          <a:stretch/>
        </p:blipFill>
        <p:spPr>
          <a:xfrm>
            <a:off x="2818621" y="5269601"/>
            <a:ext cx="2874916" cy="147695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g2cf76839dac_0_143"/>
          <p:cNvSpPr txBox="1"/>
          <p:nvPr/>
        </p:nvSpPr>
        <p:spPr>
          <a:xfrm>
            <a:off x="4883500" y="697900"/>
            <a:ext cx="3653700" cy="48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Io vorrei saperti amare come Dio, 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che ti conosce 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e ti accetta come sei. 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Tenerti fra le mani 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come voli nell’azzurro,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felice perché esisti 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e così io posso darti il meglio di me. 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RIT: Con la forza del mare, </a:t>
            </a:r>
            <a:endParaRPr b="1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l’eternità dei giorni, </a:t>
            </a:r>
            <a:endParaRPr b="1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la gioia dei voli, </a:t>
            </a:r>
            <a:endParaRPr b="1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la pace della sera, </a:t>
            </a:r>
            <a:endParaRPr b="1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l’immensità del cielo: </a:t>
            </a:r>
            <a:endParaRPr b="1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come ti ama Dio.</a:t>
            </a:r>
            <a:endParaRPr b="0" i="0" sz="18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3" name="Google Shape;163;g2cf76839dac_0_143"/>
          <p:cNvSpPr txBox="1"/>
          <p:nvPr/>
        </p:nvSpPr>
        <p:spPr>
          <a:xfrm>
            <a:off x="355675" y="5269600"/>
            <a:ext cx="35934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https://youtu.be/wFUmL4vJ6BY?si=89XQrXCekzk3Og_K</a:t>
            </a:r>
            <a:endParaRPr sz="9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67de789b45_0_8"/>
          <p:cNvSpPr txBox="1"/>
          <p:nvPr>
            <p:ph idx="1" type="body"/>
          </p:nvPr>
        </p:nvSpPr>
        <p:spPr>
          <a:xfrm>
            <a:off x="238825" y="1205775"/>
            <a:ext cx="9449100" cy="343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41818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</a:pPr>
            <a:r>
              <a:rPr b="1" lang="en-US" sz="1900">
                <a:solidFill>
                  <a:srgbClr val="3F3F3F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Mentre camminava lungo il mare di Galilea, vide due fratelli, Simone, chiamato Pietro, e Andrea suo fratello, che gettavano le reti in mare; erano infatti pescatori. E disse loro: «Venite dietro a me, vi farò pescatori di uomini». Ed essi subito lasciarono le reti e lo seguirono. Andando oltre, vide altri due fratelli, Giacomo, figlio di Zebedeo, e Giovanni suo fratello, che nella barca, insieme a Zebedeo loro padre, riparavano le loro reti, e li chiamò. Ed essi subito lasciarono la barca e il loro padre e lo seguirono</a:t>
            </a:r>
            <a:endParaRPr b="1" sz="19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 sz="1900">
              <a:solidFill>
                <a:srgbClr val="3F3F3F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 sz="1900">
              <a:solidFill>
                <a:srgbClr val="3F3F3F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0" name="Google Shape;170;g167de789b45_0_8"/>
          <p:cNvSpPr txBox="1"/>
          <p:nvPr>
            <p:ph type="title"/>
          </p:nvPr>
        </p:nvSpPr>
        <p:spPr>
          <a:xfrm flipH="1">
            <a:off x="238825" y="188649"/>
            <a:ext cx="81177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b="1" lang="en-US">
                <a:latin typeface="Montserrat"/>
                <a:ea typeface="Montserrat"/>
                <a:cs typeface="Montserrat"/>
                <a:sym typeface="Montserrat"/>
              </a:rPr>
              <a:t>Dal vangelo secondo Matteo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58823"/>
              <a:buFont typeface="Trebuchet MS"/>
              <a:buNone/>
            </a:pPr>
            <a:r>
              <a:rPr lang="en-US" sz="2266">
                <a:latin typeface="Montserrat"/>
                <a:ea typeface="Montserrat"/>
                <a:cs typeface="Montserrat"/>
                <a:sym typeface="Montserrat"/>
              </a:rPr>
              <a:t>I primi quattro discepoli</a:t>
            </a:r>
            <a:endParaRPr sz="2266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descr="GAS logo.png" id="171" name="Google Shape;171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2" name="Google Shape;172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167de789b45_0_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165937" y="4141035"/>
            <a:ext cx="5028352" cy="2456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8b9447367d_0_0"/>
          <p:cNvSpPr txBox="1"/>
          <p:nvPr>
            <p:ph idx="1" type="body"/>
          </p:nvPr>
        </p:nvSpPr>
        <p:spPr>
          <a:xfrm>
            <a:off x="539350" y="314300"/>
            <a:ext cx="9453600" cy="46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2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Signore,</a:t>
            </a:r>
            <a:br>
              <a:rPr b="1" lang="en-US" sz="22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US" sz="22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tu sei il Padre della sapienza</a:t>
            </a:r>
            <a:br>
              <a:rPr b="1" lang="en-US" sz="22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US" sz="22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e sei mio Padre.</a:t>
            </a:r>
            <a:endParaRPr b="1" sz="22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2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Lasciami seguire ciecamente</a:t>
            </a:r>
            <a:br>
              <a:rPr b="1" lang="en-US" sz="22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US" sz="22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i tuoi sentieri</a:t>
            </a:r>
            <a:br>
              <a:rPr b="1" lang="en-US" sz="22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US" sz="22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senza cercare di capire:</a:t>
            </a:r>
            <a:br>
              <a:rPr b="1" lang="en-US" sz="22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US" sz="22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tu mi guiderai anche nel buio</a:t>
            </a:r>
            <a:br>
              <a:rPr b="1" lang="en-US" sz="22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US" sz="22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per portarmi fino a te.</a:t>
            </a:r>
            <a:endParaRPr b="1" sz="22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2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Signore, sia fatta la tua volontà:</a:t>
            </a:r>
            <a:br>
              <a:rPr b="1" lang="en-US" sz="22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US" sz="22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sono pronto!</a:t>
            </a:r>
            <a:endParaRPr b="1" sz="22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20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80" name="Google Shape;180;g28b9447367d_0_0"/>
          <p:cNvPicPr preferRelativeResize="0"/>
          <p:nvPr/>
        </p:nvPicPr>
        <p:blipFill rotWithShape="1">
          <a:blip r:embed="rId3">
            <a:alphaModFix/>
          </a:blip>
          <a:srcRect b="0" l="0" r="6085" t="4498"/>
          <a:stretch/>
        </p:blipFill>
        <p:spPr>
          <a:xfrm>
            <a:off x="3113392" y="4959199"/>
            <a:ext cx="4002052" cy="16380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AS logo.png" id="181" name="Google Shape;181;g28b9447367d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2" name="Google Shape;182;g28b9447367d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3233c67d68e_0_4"/>
          <p:cNvSpPr txBox="1"/>
          <p:nvPr>
            <p:ph type="title"/>
          </p:nvPr>
        </p:nvSpPr>
        <p:spPr>
          <a:xfrm>
            <a:off x="346675" y="427950"/>
            <a:ext cx="9015000" cy="12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>
                <a:latin typeface="Montserrat"/>
                <a:ea typeface="Montserrat"/>
                <a:cs typeface="Montserrat"/>
                <a:sym typeface="Montserrat"/>
              </a:rPr>
              <a:t>“VOGLIO ESSERE COME TE”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sz="2400">
                <a:latin typeface="Montserrat"/>
                <a:ea typeface="Montserrat"/>
                <a:cs typeface="Montserrat"/>
                <a:sym typeface="Montserrat"/>
              </a:rPr>
              <a:t>A chi ci affidiamo?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descr="GAS logo.png" id="189" name="Google Shape;189;g3233c67d68e_0_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90" name="Google Shape;190;g3233c67d68e_0_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g3233c67d68e_0_4"/>
          <p:cNvPicPr preferRelativeResize="0"/>
          <p:nvPr/>
        </p:nvPicPr>
        <p:blipFill rotWithShape="1">
          <a:blip r:embed="rId5">
            <a:alphaModFix/>
          </a:blip>
          <a:srcRect b="7322" l="0" r="0" t="6928"/>
          <a:stretch/>
        </p:blipFill>
        <p:spPr>
          <a:xfrm>
            <a:off x="3290798" y="5244788"/>
            <a:ext cx="3354300" cy="1352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3233c67d68e_0_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>
            <a:off x="1560824" y="1910938"/>
            <a:ext cx="6586701" cy="322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