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12192000"/>
  <p:notesSz cx="6858000" cy="9144000"/>
  <p:embeddedFontLst>
    <p:embeddedFont>
      <p:font typeface="Montserrat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GoogleSlidesCustomDataVersion2">
      <go:slidesCustomData xmlns:go="http://customooxmlschemas.google.com/" r:id="rId15" roundtripDataSignature="AMtx7mj0RVWbcnd9DwvbJs8GPQ8foViPU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regular.fntdata"/><Relationship Id="rId10" Type="http://schemas.openxmlformats.org/officeDocument/2006/relationships/slide" Target="slides/slide5.xml"/><Relationship Id="rId13" Type="http://schemas.openxmlformats.org/officeDocument/2006/relationships/font" Target="fonts/Montserrat-italic.fntdata"/><Relationship Id="rId12" Type="http://schemas.openxmlformats.org/officeDocument/2006/relationships/font" Target="fonts/Montserrat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customschemas.google.com/relationships/presentationmetadata" Target="metadata"/><Relationship Id="rId14" Type="http://schemas.openxmlformats.org/officeDocument/2006/relationships/font" Target="fonts/Montserra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Autofinanziamento con torte</a:t>
            </a:r>
            <a:endParaRPr/>
          </a:p>
        </p:txBody>
      </p:sp>
      <p:sp>
        <p:nvSpPr>
          <p:cNvPr id="146" name="Google Shape;146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cf76839dac_0_14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5" name="Google Shape;155;g2cf76839dac_0_14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6" name="Google Shape;156;g2cf76839dac_0_14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67de789b45_0_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6" name="Google Shape;166;g167de789b45_0_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7" name="Google Shape;167;g167de789b45_0_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28b9447367d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6" name="Google Shape;176;g28b9447367d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7" name="Google Shape;177;g28b9447367d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3233c67d68e_0_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5" name="Google Shape;185;g3233c67d68e_0_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6" name="Google Shape;186;g3233c67d68e_0_4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showMasterSp="0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5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9" name="Google Shape;29;p5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0" name="Google Shape;30;p5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5098"/>
              </a:schemeClr>
            </a:solidFill>
            <a:ln>
              <a:noFill/>
            </a:ln>
          </p:spPr>
        </p:sp>
        <p:sp>
          <p:nvSpPr>
            <p:cNvPr id="31" name="Google Shape;31;p5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5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5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5098"/>
              </a:srgbClr>
            </a:solidFill>
            <a:ln>
              <a:noFill/>
            </a:ln>
          </p:spPr>
        </p:sp>
        <p:sp>
          <p:nvSpPr>
            <p:cNvPr id="34" name="Google Shape;34;p5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5098"/>
              </a:srgbClr>
            </a:solidFill>
            <a:ln>
              <a:noFill/>
            </a:ln>
          </p:spPr>
        </p:sp>
        <p:sp>
          <p:nvSpPr>
            <p:cNvPr id="35" name="Google Shape;35;p5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>
              <a:noFill/>
            </a:ln>
          </p:spPr>
        </p:sp>
        <p:sp>
          <p:nvSpPr>
            <p:cNvPr id="36" name="Google Shape;36;p5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5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" name="Google Shape;38;p5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1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1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8" name="Google Shape;98;p11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99" name="Google Shape;99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2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12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105" name="Google Shape;105;p12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106" name="Google Shape;106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">
  <p:cSld name="Scheda nome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5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2" name="Google Shape;112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 citazione">
  <p:cSld name="Scheda nome citazione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6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8" name="Google Shape;118;p16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9" name="Google Shape;119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2" name="Google Shape;122;p16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6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o o falso">
  <p:cSld name="Vero o falso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7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7" name="Google Shape;127;p17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8" name="Google Shape;128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18"/>
          <p:cNvSpPr txBox="1"/>
          <p:nvPr>
            <p:ph idx="1" type="body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4" name="Google Shape;134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19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40" name="Google Shape;140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4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6" name="Google Shape;46;p4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6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3" name="Google Shape;53;p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sottotitolo">
  <p:cSld name="Titolo e sottotitolo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3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9" name="Google Shape;59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zione con didascalia">
  <p:cSld name="Citazione con didascalia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5" name="Google Shape;65;p14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6" name="Google Shape;66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9" name="Google Shape;69;p14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800" u="none" cap="none" strike="noStrik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7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7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4" name="Google Shape;74;p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8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80" name="Google Shape;80;p8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81" name="Google Shape;81;p8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82" name="Google Shape;82;p8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83" name="Google Shape;83;p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9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3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" name="Google Shape;12;p3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3" name="Google Shape;13;p3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5098"/>
              </a:schemeClr>
            </a:solidFill>
            <a:ln>
              <a:noFill/>
            </a:ln>
          </p:spPr>
        </p:sp>
        <p:sp>
          <p:nvSpPr>
            <p:cNvPr id="14" name="Google Shape;14;p3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3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5098"/>
              </a:srgbClr>
            </a:solidFill>
            <a:ln>
              <a:noFill/>
            </a:ln>
          </p:spPr>
        </p:sp>
        <p:sp>
          <p:nvSpPr>
            <p:cNvPr id="17" name="Google Shape;17;p3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5098"/>
              </a:srgbClr>
            </a:solidFill>
            <a:ln>
              <a:noFill/>
            </a:ln>
          </p:spPr>
        </p:sp>
        <p:sp>
          <p:nvSpPr>
            <p:cNvPr id="18" name="Google Shape;18;p3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>
              <a:noFill/>
            </a:ln>
          </p:spPr>
        </p:sp>
        <p:sp>
          <p:nvSpPr>
            <p:cNvPr id="19" name="Google Shape;19;p3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Relationship Id="rId4" Type="http://schemas.openxmlformats.org/officeDocument/2006/relationships/image" Target="../media/image5.png"/><Relationship Id="rId5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image" Target="../media/image7.png"/><Relationship Id="rId5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4" Type="http://schemas.openxmlformats.org/officeDocument/2006/relationships/image" Target="../media/image7.png"/><Relationship Id="rId5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Relationship Id="rId4" Type="http://schemas.openxmlformats.org/officeDocument/2006/relationships/image" Target="../media/image5.png"/><Relationship Id="rId5" Type="http://schemas.openxmlformats.org/officeDocument/2006/relationships/image" Target="../media/image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Relationship Id="rId4" Type="http://schemas.openxmlformats.org/officeDocument/2006/relationships/image" Target="../media/image7.png"/><Relationship Id="rId5" Type="http://schemas.openxmlformats.org/officeDocument/2006/relationships/image" Target="../media/image3.jpg"/><Relationship Id="rId6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"/>
          <p:cNvSpPr txBox="1"/>
          <p:nvPr/>
        </p:nvSpPr>
        <p:spPr>
          <a:xfrm rot="158">
            <a:off x="1120200" y="1369125"/>
            <a:ext cx="6511200" cy="13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1" i="0" lang="en-US" sz="7900" u="none" cap="none" strike="noStrik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PREGHIERA</a:t>
            </a:r>
            <a:endParaRPr b="1" i="0" sz="7900" u="none" cap="none" strike="noStrike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9" name="Google Shape;149;p1"/>
          <p:cNvSpPr txBox="1"/>
          <p:nvPr>
            <p:ph idx="1" type="subTitle"/>
          </p:nvPr>
        </p:nvSpPr>
        <p:spPr>
          <a:xfrm>
            <a:off x="1190725" y="2677575"/>
            <a:ext cx="3044700" cy="4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25000"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60"/>
              <a:buNone/>
            </a:pPr>
            <a:r>
              <a:rPr b="1" lang="en-US" sz="735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INCONTRO 17/01/2025</a:t>
            </a:r>
            <a:endParaRPr b="1" sz="7350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2004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79999"/>
              <a:buNone/>
            </a:pPr>
            <a:r>
              <a:t/>
            </a:r>
            <a:endParaRPr>
              <a:solidFill>
                <a:schemeClr val="accent1"/>
              </a:solidFill>
            </a:endParaRPr>
          </a:p>
        </p:txBody>
      </p:sp>
      <p:pic>
        <p:nvPicPr>
          <p:cNvPr id="150" name="Google Shape;150;p1"/>
          <p:cNvPicPr preferRelativeResize="0"/>
          <p:nvPr/>
        </p:nvPicPr>
        <p:blipFill rotWithShape="1">
          <a:blip r:embed="rId3">
            <a:alphaModFix/>
          </a:blip>
          <a:srcRect b="0" l="7406" r="0" t="0"/>
          <a:stretch/>
        </p:blipFill>
        <p:spPr>
          <a:xfrm>
            <a:off x="3201850" y="3149373"/>
            <a:ext cx="5788300" cy="30609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AS logo.png" id="151" name="Google Shape;151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52" name="Google Shape;152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AS logo.png" id="158" name="Google Shape;158;g2cf76839dac_0_14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59" name="Google Shape;159;g2cf76839dac_0_14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g2cf76839dac_0_143"/>
          <p:cNvSpPr txBox="1"/>
          <p:nvPr/>
        </p:nvSpPr>
        <p:spPr>
          <a:xfrm>
            <a:off x="325528" y="128350"/>
            <a:ext cx="3653700" cy="523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2200" u="none" cap="none" strike="noStrik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COME TI AMA DIO</a:t>
            </a:r>
            <a:endParaRPr b="1" i="0" sz="2200" u="none" cap="none" strike="noStrike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Io vorrei saperti amare come Dio,</a:t>
            </a:r>
            <a:endParaRPr b="0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che ti prende per mano </a:t>
            </a:r>
            <a:endParaRPr b="0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ma ti lascia anche andare. </a:t>
            </a:r>
            <a:endParaRPr b="0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Vorrei saperti amare </a:t>
            </a:r>
            <a:endParaRPr b="0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senza farti mai domande,</a:t>
            </a:r>
            <a:endParaRPr b="0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felice perché esisti </a:t>
            </a:r>
            <a:endParaRPr b="0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e così io posso darti il meglio di me.</a:t>
            </a:r>
            <a:endParaRPr b="0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RIT: Con la forza del mare, </a:t>
            </a:r>
            <a:endParaRPr b="1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l’eternità dei giorni, </a:t>
            </a:r>
            <a:endParaRPr b="1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la gioia dei voli, </a:t>
            </a:r>
            <a:endParaRPr b="1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la pace della sera, </a:t>
            </a:r>
            <a:endParaRPr b="1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l’immensità del cielo: </a:t>
            </a:r>
            <a:endParaRPr b="1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come ti ama Dio.</a:t>
            </a:r>
            <a:endParaRPr b="0" i="0" sz="14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61" name="Google Shape;161;g2cf76839dac_0_143"/>
          <p:cNvPicPr preferRelativeResize="0"/>
          <p:nvPr/>
        </p:nvPicPr>
        <p:blipFill rotWithShape="1">
          <a:blip r:embed="rId5">
            <a:alphaModFix/>
          </a:blip>
          <a:srcRect b="9755" l="0" r="5704" t="0"/>
          <a:stretch/>
        </p:blipFill>
        <p:spPr>
          <a:xfrm>
            <a:off x="2818621" y="5269601"/>
            <a:ext cx="2874916" cy="1476950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g2cf76839dac_0_143"/>
          <p:cNvSpPr txBox="1"/>
          <p:nvPr/>
        </p:nvSpPr>
        <p:spPr>
          <a:xfrm>
            <a:off x="4883500" y="697900"/>
            <a:ext cx="3653700" cy="489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Io vorrei saperti amare come Dio, </a:t>
            </a:r>
            <a:endParaRPr b="0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che ti conosce </a:t>
            </a:r>
            <a:endParaRPr b="0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e ti accetta come sei. </a:t>
            </a:r>
            <a:endParaRPr b="0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Tenerti fra le mani </a:t>
            </a:r>
            <a:endParaRPr b="0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come voli nell’azzurro,</a:t>
            </a:r>
            <a:endParaRPr b="0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felice perché esisti </a:t>
            </a:r>
            <a:endParaRPr b="0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e così io posso darti il meglio di me. </a:t>
            </a:r>
            <a:endParaRPr b="0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RIT: Con la forza del mare, </a:t>
            </a:r>
            <a:endParaRPr b="1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l’eternità dei giorni, </a:t>
            </a:r>
            <a:endParaRPr b="1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la gioia dei voli, </a:t>
            </a:r>
            <a:endParaRPr b="1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la pace della sera, </a:t>
            </a:r>
            <a:endParaRPr b="1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l’immensità del cielo: </a:t>
            </a:r>
            <a:endParaRPr b="1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8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come ti ama Dio.</a:t>
            </a:r>
            <a:endParaRPr b="0" i="0" sz="18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63" name="Google Shape;163;g2cf76839dac_0_143"/>
          <p:cNvSpPr txBox="1"/>
          <p:nvPr/>
        </p:nvSpPr>
        <p:spPr>
          <a:xfrm>
            <a:off x="355675" y="5269600"/>
            <a:ext cx="35934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https://youtu.be/wFUmL4vJ6BY?si=89XQrXCekzk3Og_K</a:t>
            </a:r>
            <a:endParaRPr sz="900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167de789b45_0_8"/>
          <p:cNvSpPr txBox="1"/>
          <p:nvPr>
            <p:ph idx="1" type="body"/>
          </p:nvPr>
        </p:nvSpPr>
        <p:spPr>
          <a:xfrm>
            <a:off x="238825" y="1205775"/>
            <a:ext cx="9449100" cy="343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41818"/>
              </a:lnSpc>
              <a:spcBef>
                <a:spcPts val="400"/>
              </a:spcBef>
              <a:spcAft>
                <a:spcPts val="0"/>
              </a:spcAft>
              <a:buSzPts val="1100"/>
              <a:buNone/>
            </a:pPr>
            <a:r>
              <a:rPr b="1" lang="en-US" sz="1900">
                <a:solidFill>
                  <a:srgbClr val="3F3F3F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Mentre camminava lungo il mare di Galilea, vide due fratelli, Simone, chiamato Pietro, e Andrea suo fratello, che gettavano le reti in mare; erano infatti pescatori. E disse loro: «Venite dietro a me, vi farò pescatori di uomini». Ed essi subito lasciarono le reti e lo seguirono. Andando oltre, vide altri due fratelli, Giacomo, figlio di Zebedeo, e Giovanni suo fratello, che nella barca, insieme a Zebedeo loro padre, riparavano le loro reti, e li chiamò. Ed essi subito lasciarono la barca e il loro padre e lo seguirono</a:t>
            </a:r>
            <a:endParaRPr b="1" sz="1900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1" sz="1900">
              <a:solidFill>
                <a:srgbClr val="3F3F3F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1" sz="1900">
              <a:solidFill>
                <a:srgbClr val="3F3F3F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0" name="Google Shape;170;g167de789b45_0_8"/>
          <p:cNvSpPr txBox="1"/>
          <p:nvPr>
            <p:ph type="title"/>
          </p:nvPr>
        </p:nvSpPr>
        <p:spPr>
          <a:xfrm flipH="1">
            <a:off x="238825" y="188649"/>
            <a:ext cx="8117700" cy="93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None/>
            </a:pPr>
            <a:r>
              <a:rPr b="1" lang="en-US">
                <a:latin typeface="Montserrat"/>
                <a:ea typeface="Montserrat"/>
                <a:cs typeface="Montserrat"/>
                <a:sym typeface="Montserrat"/>
              </a:rPr>
              <a:t>Dal vangelo secondo Matteo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58823"/>
              <a:buFont typeface="Trebuchet MS"/>
              <a:buNone/>
            </a:pPr>
            <a:r>
              <a:rPr lang="en-US" sz="2266">
                <a:latin typeface="Montserrat"/>
                <a:ea typeface="Montserrat"/>
                <a:cs typeface="Montserrat"/>
                <a:sym typeface="Montserrat"/>
              </a:rPr>
              <a:t>I primi quattro discepoli</a:t>
            </a:r>
            <a:endParaRPr sz="2266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descr="GAS logo.png" id="171" name="Google Shape;171;g167de789b45_0_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72" name="Google Shape;172;g167de789b45_0_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g167de789b45_0_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165937" y="4141035"/>
            <a:ext cx="5028352" cy="24562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28b9447367d_0_0"/>
          <p:cNvSpPr txBox="1"/>
          <p:nvPr>
            <p:ph idx="1" type="body"/>
          </p:nvPr>
        </p:nvSpPr>
        <p:spPr>
          <a:xfrm>
            <a:off x="539350" y="314300"/>
            <a:ext cx="9453600" cy="464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200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Signore,</a:t>
            </a:r>
            <a:br>
              <a:rPr b="1" lang="en-US" sz="2200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b="1" lang="en-US" sz="2200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tu sei il Padre della sapienza</a:t>
            </a:r>
            <a:br>
              <a:rPr b="1" lang="en-US" sz="2200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b="1" lang="en-US" sz="2200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e sei mio Padre.</a:t>
            </a:r>
            <a:endParaRPr b="1" sz="2200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3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200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Lasciami seguire ciecamente</a:t>
            </a:r>
            <a:br>
              <a:rPr b="1" lang="en-US" sz="2200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b="1" lang="en-US" sz="2200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i tuoi sentieri</a:t>
            </a:r>
            <a:br>
              <a:rPr b="1" lang="en-US" sz="2200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b="1" lang="en-US" sz="2200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senza cercare di capire:</a:t>
            </a:r>
            <a:br>
              <a:rPr b="1" lang="en-US" sz="2200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b="1" lang="en-US" sz="2200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tu mi guiderai anche nel buio</a:t>
            </a:r>
            <a:br>
              <a:rPr b="1" lang="en-US" sz="2200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b="1" lang="en-US" sz="2200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per portarmi fino a te.</a:t>
            </a:r>
            <a:endParaRPr b="1" sz="2200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3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200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Signore, sia fatta la tua volontà:</a:t>
            </a:r>
            <a:br>
              <a:rPr b="1" lang="en-US" sz="2200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b="1" lang="en-US" sz="2200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sono pronto!</a:t>
            </a:r>
            <a:endParaRPr b="1" sz="2200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200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80" name="Google Shape;180;g28b9447367d_0_0"/>
          <p:cNvPicPr preferRelativeResize="0"/>
          <p:nvPr/>
        </p:nvPicPr>
        <p:blipFill rotWithShape="1">
          <a:blip r:embed="rId3">
            <a:alphaModFix/>
          </a:blip>
          <a:srcRect b="0" l="0" r="6085" t="4498"/>
          <a:stretch/>
        </p:blipFill>
        <p:spPr>
          <a:xfrm>
            <a:off x="3113392" y="4959199"/>
            <a:ext cx="4002052" cy="163804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AS logo.png" id="181" name="Google Shape;181;g28b9447367d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82" name="Google Shape;182;g28b9447367d_0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3233c67d68e_0_4"/>
          <p:cNvSpPr txBox="1"/>
          <p:nvPr>
            <p:ph type="title"/>
          </p:nvPr>
        </p:nvSpPr>
        <p:spPr>
          <a:xfrm>
            <a:off x="346675" y="427950"/>
            <a:ext cx="9015000" cy="120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b="1" lang="en-US">
                <a:latin typeface="Montserrat"/>
                <a:ea typeface="Montserrat"/>
                <a:cs typeface="Montserrat"/>
                <a:sym typeface="Montserrat"/>
              </a:rPr>
              <a:t>“VOGLIO ESSERE COME TE”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 sz="2400">
                <a:latin typeface="Montserrat"/>
                <a:ea typeface="Montserrat"/>
                <a:cs typeface="Montserrat"/>
                <a:sym typeface="Montserrat"/>
              </a:rPr>
              <a:t>A chi ci affidiamo?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descr="GAS logo.png" id="189" name="Google Shape;189;g3233c67d68e_0_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90" name="Google Shape;190;g3233c67d68e_0_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g3233c67d68e_0_4"/>
          <p:cNvPicPr preferRelativeResize="0"/>
          <p:nvPr/>
        </p:nvPicPr>
        <p:blipFill rotWithShape="1">
          <a:blip r:embed="rId5">
            <a:alphaModFix/>
          </a:blip>
          <a:srcRect b="7322" l="0" r="0" t="6928"/>
          <a:stretch/>
        </p:blipFill>
        <p:spPr>
          <a:xfrm>
            <a:off x="3290798" y="5244788"/>
            <a:ext cx="3354300" cy="13524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g3233c67d68e_0_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flipH="1">
            <a:off x="1560824" y="1910938"/>
            <a:ext cx="6586701" cy="3226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faccettatura">
  <a:themeElements>
    <a:clrScheme name="Equinozio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2019-11-13T15:17:43Z</dcterms:created>
  <dc:creator>Davide Righele</dc:creator>
</cp:coreProperties>
</file>