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j3DKUCsHpbptL32Vy8raMBMeLn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233c67d68e_0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3233c67d68e_0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g3233c67d68e_0_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9" name="Google Shape;99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6" name="Google Shape;106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4" name="Google Shape;74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80" name="Google Shape;80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82" name="Google Shape;82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2.jp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58">
            <a:off x="1120200" y="1369125"/>
            <a:ext cx="6511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1" i="0" lang="en-US" sz="7900" u="none" cap="none" strike="noStrik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PREGHIERA</a:t>
            </a:r>
            <a:endParaRPr b="1" i="0" sz="7900" u="none" cap="none" strike="noStrik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>
            <a:off x="1190725" y="2677575"/>
            <a:ext cx="30447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60"/>
              <a:buNone/>
            </a:pPr>
            <a:r>
              <a:rPr b="1" lang="en-US" sz="735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INCONTRO 24/01/2025</a:t>
            </a:r>
            <a:endParaRPr b="1" sz="735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7406" r="0" t="0"/>
          <a:stretch/>
        </p:blipFill>
        <p:spPr>
          <a:xfrm>
            <a:off x="3201850" y="3149373"/>
            <a:ext cx="5788300" cy="3060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cf76839dac_0_143"/>
          <p:cNvSpPr txBox="1"/>
          <p:nvPr/>
        </p:nvSpPr>
        <p:spPr>
          <a:xfrm>
            <a:off x="325528" y="128350"/>
            <a:ext cx="3653700" cy="5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200" u="none" cap="none" strike="noStrik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</a:t>
            </a:r>
            <a:endParaRPr b="1" i="0" sz="2200" u="none" cap="none" strike="noStrik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Dio,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che ti prende per mano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ma ti lascia anche andare.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Vorrei saperti amare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senza farti mai domande,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felice perché esisti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così io posso darti il meglio di me.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RIT: Con la forza del mare,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l’eternità dei giorni,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gioia dei voli,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pace della sera,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l’immensità del cielo: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Dio.</a:t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1" name="Google Shape;161;g2cf76839dac_0_143"/>
          <p:cNvSpPr txBox="1"/>
          <p:nvPr/>
        </p:nvSpPr>
        <p:spPr>
          <a:xfrm>
            <a:off x="4883500" y="697900"/>
            <a:ext cx="36537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Dio,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che ti conosce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ti accetta come sei.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Tenerti fra le mani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voli nell’azzurro,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felice perché esisti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così io posso darti il meglio di me.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RIT: Con la forza del mare,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l’eternità dei giorni,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gioia dei voli,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pace della sera,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l’immensità del cielo: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Dio.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2" name="Google Shape;162;g2cf76839dac_0_143"/>
          <p:cNvPicPr preferRelativeResize="0"/>
          <p:nvPr/>
        </p:nvPicPr>
        <p:blipFill rotWithShape="1">
          <a:blip r:embed="rId5">
            <a:alphaModFix/>
          </a:blip>
          <a:srcRect b="9755" l="0" r="5704" t="0"/>
          <a:stretch/>
        </p:blipFill>
        <p:spPr>
          <a:xfrm>
            <a:off x="2818621" y="5269601"/>
            <a:ext cx="2874916" cy="147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2cf76839dac_0_143"/>
          <p:cNvSpPr txBox="1"/>
          <p:nvPr/>
        </p:nvSpPr>
        <p:spPr>
          <a:xfrm>
            <a:off x="355675" y="5269600"/>
            <a:ext cx="3593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F6FC6"/>
                </a:solidFill>
                <a:latin typeface="Montserrat"/>
                <a:ea typeface="Montserrat"/>
                <a:cs typeface="Montserrat"/>
                <a:sym typeface="Montserrat"/>
              </a:rPr>
              <a:t>https://youtu.be/wFUmL4vJ6BY?si=89XQrXCekzk3Og_K</a:t>
            </a:r>
            <a:endParaRPr sz="900">
              <a:solidFill>
                <a:srgbClr val="0F6FC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idx="1" type="body"/>
          </p:nvPr>
        </p:nvSpPr>
        <p:spPr>
          <a:xfrm>
            <a:off x="238825" y="1205775"/>
            <a:ext cx="9449100" cy="34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41818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Diceva: «Così è il regno di Dio: come un uomo che getta il seme sul terreno; dorma o stia sveglio, di notte o di giorno, il seme germoglia e cresce. Come, egli stesso non lo sa. Il terreno produce spontaneamente prima lo stelo, poi la spiga, poi il chicco pieno nella spiga; e quando il frutto è maturo, subito egli manda la falce, perché è arrivato il giorno della mietitura»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g167de789b45_0_8"/>
          <p:cNvSpPr txBox="1"/>
          <p:nvPr>
            <p:ph type="title"/>
          </p:nvPr>
        </p:nvSpPr>
        <p:spPr>
          <a:xfrm flipH="1">
            <a:off x="238825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Dal vangelo secondo Matteo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58823"/>
              <a:buFont typeface="Trebuchet MS"/>
              <a:buNone/>
            </a:pPr>
            <a:r>
              <a:rPr lang="en-US" sz="2266">
                <a:latin typeface="Montserrat"/>
                <a:ea typeface="Montserrat"/>
                <a:cs typeface="Montserrat"/>
                <a:sym typeface="Montserrat"/>
              </a:rPr>
              <a:t>Parabola del seme</a:t>
            </a:r>
            <a:endParaRPr sz="2266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1" name="Google Shape;171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2" name="Google Shape;172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50887" y="3538135"/>
            <a:ext cx="5028352" cy="245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8b9447367d_0_0"/>
          <p:cNvSpPr txBox="1"/>
          <p:nvPr>
            <p:ph idx="1" type="body"/>
          </p:nvPr>
        </p:nvSpPr>
        <p:spPr>
          <a:xfrm>
            <a:off x="539350" y="683700"/>
            <a:ext cx="9453600" cy="54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Tu mi basti, Signore: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il mio cuore,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il mio corpo, la mia vita,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nel suo normale modo di vestire,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di alimentarsi, di desiderare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è tutta orientata a Te.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3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Io vivo nella semplicità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nella povertà di cuore;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non ho una famiglia mia,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perché Tu sei la mia casa,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la mia dimora, il mio vestito,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il mio cibo,</a:t>
            </a:r>
            <a:b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Tu sei il mio desiderio!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Amen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0" name="Google Shape;180;g28b9447367d_0_0"/>
          <p:cNvPicPr preferRelativeResize="0"/>
          <p:nvPr/>
        </p:nvPicPr>
        <p:blipFill rotWithShape="1">
          <a:blip r:embed="rId3">
            <a:alphaModFix/>
          </a:blip>
          <a:srcRect b="0" l="0" r="6085" t="4498"/>
          <a:stretch/>
        </p:blipFill>
        <p:spPr>
          <a:xfrm>
            <a:off x="4577399" y="2444012"/>
            <a:ext cx="4813024" cy="19699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S logo.png" id="181" name="Google Shape;181;g28b9447367d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2" name="Google Shape;182;g28b9447367d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233c67d68e_0_4"/>
          <p:cNvSpPr txBox="1"/>
          <p:nvPr>
            <p:ph type="title"/>
          </p:nvPr>
        </p:nvSpPr>
        <p:spPr>
          <a:xfrm>
            <a:off x="346675" y="427950"/>
            <a:ext cx="90150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“VOGLIO ESSERE COME TE”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2400">
                <a:latin typeface="Montserrat"/>
                <a:ea typeface="Montserrat"/>
                <a:cs typeface="Montserrat"/>
                <a:sym typeface="Montserrat"/>
              </a:rPr>
              <a:t>Pensiamo ad una persona che vorremmo rendere felice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89" name="Google Shape;189;g3233c67d68e_0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90" name="Google Shape;190;g3233c67d68e_0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3233c67d68e_0_4"/>
          <p:cNvPicPr preferRelativeResize="0"/>
          <p:nvPr/>
        </p:nvPicPr>
        <p:blipFill rotWithShape="1">
          <a:blip r:embed="rId5">
            <a:alphaModFix/>
          </a:blip>
          <a:srcRect b="7322" l="0" r="0" t="6928"/>
          <a:stretch/>
        </p:blipFill>
        <p:spPr>
          <a:xfrm>
            <a:off x="3290798" y="5244788"/>
            <a:ext cx="3354300" cy="135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3233c67d68e_0_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1560824" y="1910938"/>
            <a:ext cx="6586701" cy="322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