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Chewy"/>
      <p:regular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hkcqxRfgB5uX5AfwBjJM9+o+xm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hewy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76839da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f76839da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f76839dac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d2c5ecc59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d2c5ecc59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2d2c5ecc59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313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627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313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313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31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627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313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313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 rot="142">
            <a:off x="1190724" y="1124798"/>
            <a:ext cx="727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7900" u="none" cap="none" strike="noStrike">
                <a:solidFill>
                  <a:srgbClr val="FF5500"/>
                </a:solidFill>
                <a:latin typeface="Chewy"/>
                <a:ea typeface="Chewy"/>
                <a:cs typeface="Chewy"/>
                <a:sym typeface="Chewy"/>
              </a:rPr>
              <a:t>PREGHIERA</a:t>
            </a:r>
            <a:endParaRPr b="1" i="0" sz="7900" u="none" cap="none" strike="noStrike">
              <a:solidFill>
                <a:srgbClr val="FF55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190725" y="2433250"/>
            <a:ext cx="3901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3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INCONTRO 14/02/2025</a:t>
            </a:r>
            <a:endParaRPr b="1" sz="23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7406" r="0" t="0"/>
          <a:stretch/>
        </p:blipFill>
        <p:spPr>
          <a:xfrm>
            <a:off x="1190723" y="2905150"/>
            <a:ext cx="6519928" cy="344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 logo.png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2" name="Google Shape;1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2cf76839da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2cf76839da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f76839dac_0_143"/>
          <p:cNvSpPr txBox="1"/>
          <p:nvPr/>
        </p:nvSpPr>
        <p:spPr>
          <a:xfrm>
            <a:off x="325525" y="128350"/>
            <a:ext cx="4828800" cy="5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RESTA ACCANTO A ME</a:t>
            </a:r>
            <a:endParaRPr b="1" i="0" sz="4000" u="none" cap="none" strike="noStrike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RIT.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Ora vado sulla mia strada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con l'amore tuo che mi guida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 Signore, ovunque io vada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resta accanto a me.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Io ti prego, stammi vicino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ogni passo del mio cammino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ogni notte, ogni mattino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resta accanto a me.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Il tuo sguardo puro sia luce per me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 la tua parola sia voce per me.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Che io trovi il senso del mio andare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solo in te,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nel tuo fedele amare il mio perché.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g2cf76839dac_0_143"/>
          <p:cNvSpPr txBox="1"/>
          <p:nvPr/>
        </p:nvSpPr>
        <p:spPr>
          <a:xfrm>
            <a:off x="5310900" y="2048650"/>
            <a:ext cx="5308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RIT.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Fa' che chi mi guarda non veda che te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fa' che chi mi ascolta non senta che te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e chi pensa a me, fa' che nel cuore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pensi a te e trovi quell'amore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che hai dato a me.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Google Shape;162;g2cf76839dac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3825" y="4665250"/>
            <a:ext cx="2076745" cy="18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cf76839dac_0_1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7727" y="418825"/>
            <a:ext cx="951272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de789b45_0_8"/>
          <p:cNvSpPr txBox="1"/>
          <p:nvPr>
            <p:ph idx="1" type="body"/>
          </p:nvPr>
        </p:nvSpPr>
        <p:spPr>
          <a:xfrm>
            <a:off x="238825" y="1124650"/>
            <a:ext cx="9449100" cy="5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«Beati voi, poveri, perché vostro è il regno di Dio.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Beati voi, che ora avete fame, perché sarete saziati.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Beati voi, che ora piangete, perché riderete.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Beati voi, quando gli uomini vi odieranno e quando vi metteranno al bando e vi insulteranno e disprezzeranno il vostro nome come infame, a causa del Figlio dell'uomo.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Rallegratevi in quel giorno ed esultate, perché, ecco, la vostra ricompensa è grande nel cielo».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g167de789b45_0_8"/>
          <p:cNvSpPr txBox="1"/>
          <p:nvPr>
            <p:ph type="title"/>
          </p:nvPr>
        </p:nvSpPr>
        <p:spPr>
          <a:xfrm flipH="1">
            <a:off x="238825" y="188649"/>
            <a:ext cx="8117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latin typeface="Chewy"/>
                <a:ea typeface="Chewy"/>
                <a:cs typeface="Chewy"/>
                <a:sym typeface="Chewy"/>
              </a:rPr>
              <a:t>Dal vangelo secondo Luca</a:t>
            </a:r>
            <a:endParaRPr sz="40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descr="GAS logo.png" id="171" name="Google Shape;171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2" name="Google Shape;172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67de789b45_0_8"/>
          <p:cNvPicPr preferRelativeResize="0"/>
          <p:nvPr/>
        </p:nvPicPr>
        <p:blipFill rotWithShape="1">
          <a:blip r:embed="rId5">
            <a:alphaModFix/>
          </a:blip>
          <a:srcRect b="13790" l="0" r="0" t="13782"/>
          <a:stretch/>
        </p:blipFill>
        <p:spPr>
          <a:xfrm>
            <a:off x="5481300" y="4225030"/>
            <a:ext cx="2489549" cy="18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b9447367d_0_0"/>
          <p:cNvSpPr txBox="1"/>
          <p:nvPr>
            <p:ph idx="1" type="body"/>
          </p:nvPr>
        </p:nvSpPr>
        <p:spPr>
          <a:xfrm>
            <a:off x="414100" y="291700"/>
            <a:ext cx="9453600" cy="5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0080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INSIEME</a:t>
            </a:r>
            <a:endParaRPr sz="4000">
              <a:solidFill>
                <a:srgbClr val="FF0080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Chiesi a Dio di essere forte per eseguire progetti grandiosi: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Egli mi rese debole per conservarmi nell'umiltà.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Domandai a Dio che mi desse la salute per realizzare grandi imprese: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Egli mi ha dato il dolore per comprenderla meglio.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Gli domandai la ricchezza per possedere tutto: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 ha fatto povero per non essere egoista.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Gli domandai il potere perché gli uomini avessero bisogno di me: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Egli mi ha dato l'umiliazione, perché io avessi bisogno di loro.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Domandai a Dio tutto per godere la vita: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 ha lasciato la vita perché potessi apprezzare tutto.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Signore, non ho ricevuto niente di quello che chiedevo,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 mi hai dato tutto quello di cui avevo bisogno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AS logo.png" id="180" name="Google Shape;180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1" name="Google Shape;181;g28b9447367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8b9447367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2849" y="4127725"/>
            <a:ext cx="2055700" cy="16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d2c5ecc59_0_10"/>
          <p:cNvSpPr txBox="1"/>
          <p:nvPr>
            <p:ph type="title"/>
          </p:nvPr>
        </p:nvSpPr>
        <p:spPr>
          <a:xfrm>
            <a:off x="374350" y="310925"/>
            <a:ext cx="90150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“VOGLIO ESSERE COME TE”</a:t>
            </a:r>
            <a:endParaRPr b="1" sz="40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2500">
                <a:solidFill>
                  <a:srgbClr val="FF0080"/>
                </a:solidFill>
                <a:latin typeface="Raleway"/>
                <a:ea typeface="Raleway"/>
                <a:cs typeface="Raleway"/>
                <a:sym typeface="Raleway"/>
              </a:rPr>
              <a:t>Pensiamo al progetto più grande che portiamo nel cuore</a:t>
            </a:r>
            <a:endParaRPr sz="2500">
              <a:solidFill>
                <a:srgbClr val="FF008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AS logo.png" id="189" name="Google Shape;189;g32d2c5ecc59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90" name="Google Shape;190;g32d2c5ecc59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2d2c5ecc59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802649" y="2363138"/>
            <a:ext cx="6586701" cy="32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