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Chewy"/>
      <p:regular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j/N+N4jRiRtT3JOBYoGA0On4fR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hewy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d2cc4106f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d2cc4106f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2d2cc4106f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313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627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313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313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431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627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4313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4313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 rot="142">
            <a:off x="1190724" y="1124798"/>
            <a:ext cx="72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F5500"/>
                </a:solidFill>
                <a:latin typeface="Chewy"/>
                <a:ea typeface="Chewy"/>
                <a:cs typeface="Chewy"/>
                <a:sym typeface="Chewy"/>
              </a:rPr>
              <a:t>PREGHIERA</a:t>
            </a:r>
            <a:endParaRPr b="1" i="0" sz="7900" u="none" cap="none" strike="noStrike">
              <a:solidFill>
                <a:srgbClr val="FF55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190725" y="2433250"/>
            <a:ext cx="390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3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INCONTRO 21/02/2025</a:t>
            </a:r>
            <a:endParaRPr b="1" sz="23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7406" r="0" t="0"/>
          <a:stretch/>
        </p:blipFill>
        <p:spPr>
          <a:xfrm>
            <a:off x="1190723" y="2905150"/>
            <a:ext cx="6519928" cy="34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325525" y="128350"/>
            <a:ext cx="4828800" cy="5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RESTA ACCANTO A ME</a:t>
            </a:r>
            <a:endParaRPr b="1" i="0" sz="4000" u="none" cap="none" strike="noStrike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RIT.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Ora vado sulla mia strada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con l'amore tuo che mi guida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 Signore, ovunque io vada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resta accanto a me.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Io ti prego, stammi vicino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ogni passo del mio cammino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ogni notte, ogni mattino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resta accanto a me.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Il tuo sguardo puro sia luce per me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 la tua parola sia voce per me.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Che io trovi il senso del mio andare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solo in te,</a:t>
            </a:r>
            <a:endParaRPr b="0" i="0" sz="2000" u="none" cap="none" strike="noStrike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nel tuo fedele amare il mio perché.</a:t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g2cf76839dac_0_143"/>
          <p:cNvSpPr txBox="1"/>
          <p:nvPr/>
        </p:nvSpPr>
        <p:spPr>
          <a:xfrm>
            <a:off x="5310900" y="2048650"/>
            <a:ext cx="53082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RIT.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Fa' che chi mi guarda non veda che te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fa' che chi mi ascolta non senta che te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 chi pensa a me, fa' che nel cuore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pensi a te e trovi quell'amore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che hai dato a me.</a:t>
            </a:r>
            <a:endParaRPr b="0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g2cf76839dac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3825" y="4665250"/>
            <a:ext cx="2076745" cy="18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cf76839dac_0_1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7727" y="418825"/>
            <a:ext cx="951272" cy="10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de789b45_0_8"/>
          <p:cNvSpPr txBox="1"/>
          <p:nvPr>
            <p:ph idx="1" type="body"/>
          </p:nvPr>
        </p:nvSpPr>
        <p:spPr>
          <a:xfrm>
            <a:off x="238825" y="1124650"/>
            <a:ext cx="9449100" cy="5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quel tempo, Gesù disse ai suoi discepoli: “Come il Padre ha amato me, anche io ho amato voi. Rimanete nel mio amore. Se osserverete i miei comandamenti, rimarrete nel mio amore, come io ho osservato i comandamenti del Padre mio e rimango nel suo amore. Vi ho detto queste cose perché la mia gioia sia in voi e la vostra gioia sia piena. Questo è il mio comandamento: che vi amiate gli uni gli altri come io ho amato voi. Nessuno ha un amore più grande di questo: dare la sua vita per i propri amici. Voi siete miei amici, se fate ciò che io vi comando. Non vi chiamo più servi, perché il servo non sa quello che fa il suo padrone; ma vi ho chiamato amici, perché tutto ciò che ho udito dal Padre mio l’ho fatto conoscere a voi”.</a:t>
            </a:r>
            <a:endParaRPr b="1"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g167de789b45_0_8"/>
          <p:cNvSpPr txBox="1"/>
          <p:nvPr>
            <p:ph type="title"/>
          </p:nvPr>
        </p:nvSpPr>
        <p:spPr>
          <a:xfrm flipH="1">
            <a:off x="23882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latin typeface="Chewy"/>
                <a:ea typeface="Chewy"/>
                <a:cs typeface="Chewy"/>
                <a:sym typeface="Chewy"/>
              </a:rPr>
              <a:t>Dal vangelo secondo Giovanni</a:t>
            </a:r>
            <a:endParaRPr sz="4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descr="GAS logo.png" id="171" name="Google Shape;171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2" name="Google Shape;172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67de789b45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9325" y="5147348"/>
            <a:ext cx="2176176" cy="14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b9447367d_0_0"/>
          <p:cNvSpPr txBox="1"/>
          <p:nvPr>
            <p:ph idx="1" type="body"/>
          </p:nvPr>
        </p:nvSpPr>
        <p:spPr>
          <a:xfrm>
            <a:off x="414100" y="291700"/>
            <a:ext cx="9453600" cy="5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0080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INSIEME</a:t>
            </a:r>
            <a:endParaRPr sz="4000">
              <a:solidFill>
                <a:srgbClr val="FF0080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 paura a dirti di "sì", Signore.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 so ancora che cosa vuoi e dove mi vuoi portare.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 paura che tu mi voglia condurre proprio là dove io non voglio andare.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 paura che tu mi spinga per strade a me non gradite, di firmare una carta in bianco, di dirti un "sì" che poi reclama altri "sì"...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 fai paura, Signore, anche se sento di amarti.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Infondimi forza e decisione perché possa aderire al tuo progetto.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 perché venga il tuo regno e non il mio, perché sia fatta la tua volontà e non la mia, aiutami a dire "Si", ma subito,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 con amore.</a:t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AS logo.png" id="180" name="Google Shape;180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1" name="Google Shape;181;g28b9447367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8b9447367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077" y="4664325"/>
            <a:ext cx="2608149" cy="17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d2cc4106f_0_153"/>
          <p:cNvSpPr txBox="1"/>
          <p:nvPr>
            <p:ph type="title"/>
          </p:nvPr>
        </p:nvSpPr>
        <p:spPr>
          <a:xfrm>
            <a:off x="109600" y="188650"/>
            <a:ext cx="97542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“VOGLIO ESSERE COME TE”</a:t>
            </a:r>
            <a:endParaRPr b="1" sz="40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2500">
                <a:solidFill>
                  <a:srgbClr val="FF0080"/>
                </a:solidFill>
                <a:latin typeface="Raleway"/>
                <a:ea typeface="Raleway"/>
                <a:cs typeface="Raleway"/>
                <a:sym typeface="Raleway"/>
              </a:rPr>
              <a:t>Pensiamo al momento che più portiamo nel cuore del cammino da ottobre ad oggi, per il quale vogliamo dire: “GRAZIE!”</a:t>
            </a:r>
            <a:endParaRPr sz="2500">
              <a:solidFill>
                <a:srgbClr val="FF008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GAS logo.png" id="189" name="Google Shape;189;g32d2cc4106f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0" name="Google Shape;190;g32d2cc4106f_0_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2d2cc4106f_0_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802649" y="2363138"/>
            <a:ext cx="6586701" cy="32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