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Chewy"/>
      <p:regular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jG6mPgaDNPv920cKhCcQIeMNDV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hewy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76839da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f76839da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f76839dac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d2ce06817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d2ce06817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2d2ce06817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313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627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313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313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31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627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313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313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 rot="142">
            <a:off x="1190724" y="1124798"/>
            <a:ext cx="727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7900" u="none" cap="none" strike="noStrike">
                <a:solidFill>
                  <a:srgbClr val="FF5500"/>
                </a:solidFill>
                <a:latin typeface="Chewy"/>
                <a:ea typeface="Chewy"/>
                <a:cs typeface="Chewy"/>
                <a:sym typeface="Chewy"/>
              </a:rPr>
              <a:t>PREGHIERA</a:t>
            </a:r>
            <a:endParaRPr b="1" i="0" sz="7900" u="none" cap="none" strike="noStrike">
              <a:solidFill>
                <a:srgbClr val="FF55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190725" y="2433250"/>
            <a:ext cx="3901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3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INCONTRO 28/02/2025</a:t>
            </a:r>
            <a:endParaRPr b="1" sz="23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7406" r="0" t="0"/>
          <a:stretch/>
        </p:blipFill>
        <p:spPr>
          <a:xfrm>
            <a:off x="1190723" y="2905150"/>
            <a:ext cx="6519928" cy="344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 logo.png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2" name="Google Shape;1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2cf76839da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2cf76839da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f76839dac_0_143"/>
          <p:cNvSpPr txBox="1"/>
          <p:nvPr/>
        </p:nvSpPr>
        <p:spPr>
          <a:xfrm>
            <a:off x="325525" y="128350"/>
            <a:ext cx="4828800" cy="5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RESTA ACCANTO A ME</a:t>
            </a:r>
            <a:endParaRPr b="1" i="0" sz="4000" u="none" cap="none" strike="noStrike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RIT.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Ora vado sulla mia strada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con l'amore tuo che mi guida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 Signore, ovunque io vada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resta accanto a me.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Io ti prego, stammi vicino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ogni passo del mio cammino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ogni notte, ogni mattino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resta accanto a me.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Il tuo sguardo puro sia luce per me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 la tua parola sia voce per me.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Che io trovi il senso del mio andare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solo in te,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nel tuo fedele amare il mio perché.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g2cf76839dac_0_143"/>
          <p:cNvSpPr txBox="1"/>
          <p:nvPr/>
        </p:nvSpPr>
        <p:spPr>
          <a:xfrm>
            <a:off x="5310900" y="2048650"/>
            <a:ext cx="5308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RIT.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Fa' che chi mi guarda non veda che te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fa' che chi mi ascolta non senta che te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e chi pensa a me, fa' che nel cuore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pensi a te e trovi quell'amore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che hai dato a me.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Google Shape;162;g2cf76839dac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3825" y="4665250"/>
            <a:ext cx="2076745" cy="18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cf76839dac_0_1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7727" y="418825"/>
            <a:ext cx="951272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67de789b4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00" y="3987125"/>
            <a:ext cx="1279675" cy="12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67de789b45_0_8"/>
          <p:cNvSpPr txBox="1"/>
          <p:nvPr>
            <p:ph idx="1" type="body"/>
          </p:nvPr>
        </p:nvSpPr>
        <p:spPr>
          <a:xfrm>
            <a:off x="238825" y="1124650"/>
            <a:ext cx="9449100" cy="5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Voi siete il sale della terra; ma se il sale perde il sapore, con che cosa lo si renderà salato? A null'altro serve che ad essere gettato via e calpestato dalla gente.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Voi siete la luce del mondo; non può restare nascosta una città che sta sopra un monte, né si accende una lampada per metterla sotto il moggio, ma sul candelabro, e così fa luce a tutti quelli che sono nella casa.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Così risplenda la vostra luce davanti agli uomini, perché vedano le vostre opere buone e rendano gloria al Padre vostro che è nei cieli.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g167de789b45_0_8"/>
          <p:cNvSpPr txBox="1"/>
          <p:nvPr>
            <p:ph type="title"/>
          </p:nvPr>
        </p:nvSpPr>
        <p:spPr>
          <a:xfrm flipH="1">
            <a:off x="238825" y="188649"/>
            <a:ext cx="8117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latin typeface="Chewy"/>
                <a:ea typeface="Chewy"/>
                <a:cs typeface="Chewy"/>
                <a:sym typeface="Chewy"/>
              </a:rPr>
              <a:t>Dal vangelo secondo Matteo</a:t>
            </a:r>
            <a:endParaRPr sz="40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descr="GAS logo.png" id="172" name="Google Shape;172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3" name="Google Shape;173;g167de789b45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67de789b45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3750" y="1914599"/>
            <a:ext cx="1080004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b9447367d_0_0"/>
          <p:cNvSpPr txBox="1"/>
          <p:nvPr>
            <p:ph idx="1" type="body"/>
          </p:nvPr>
        </p:nvSpPr>
        <p:spPr>
          <a:xfrm>
            <a:off x="414100" y="291700"/>
            <a:ext cx="9453600" cy="5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0080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INSIEME</a:t>
            </a:r>
            <a:endParaRPr sz="4000">
              <a:solidFill>
                <a:srgbClr val="FF0080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Gesù, aiutaci ad essere persone che sanno donare e ricevere,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che sono capaci di condividere,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 portare i pesi gli uni degli altri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 soffrire e godere insieme,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che si perdonano l'un l'altro, con generosità,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capaci di una riconciliazione continua.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Consapevoli dei loro limiti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accettano e si impegnano in una attiva collaborazione,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formando una comunità di amore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 essere una comunità di servizio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 i poveri e gli abbandonati.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Signore, non lasciarci chiusi nel nostro egoismo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 rendici persone aperte capaci dì amare. 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Amen.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AS logo.png" id="181" name="Google Shape;181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2" name="Google Shape;182;g28b9447367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8b9447367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3575" y="2419240"/>
            <a:ext cx="2019501" cy="201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d2ce06817_0_155"/>
          <p:cNvSpPr txBox="1"/>
          <p:nvPr>
            <p:ph type="title"/>
          </p:nvPr>
        </p:nvSpPr>
        <p:spPr>
          <a:xfrm>
            <a:off x="374350" y="287050"/>
            <a:ext cx="90150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“VOGLIO ESSERE COME TE”</a:t>
            </a:r>
            <a:endParaRPr b="1" sz="40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2500">
                <a:solidFill>
                  <a:srgbClr val="FF0080"/>
                </a:solidFill>
                <a:latin typeface="Raleway"/>
                <a:ea typeface="Raleway"/>
                <a:cs typeface="Raleway"/>
                <a:sym typeface="Raleway"/>
              </a:rPr>
              <a:t>Pensiamo a un desiderio che abbiamo per questo Grest</a:t>
            </a:r>
            <a:endParaRPr sz="2500">
              <a:solidFill>
                <a:srgbClr val="FF008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AS logo.png" id="190" name="Google Shape;190;g32d2ce06817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91" name="Google Shape;191;g32d2ce06817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2d2ce06817_0_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802649" y="2363138"/>
            <a:ext cx="6586701" cy="32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