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Chewy"/>
      <p:regular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gllY0ZRY7mHHlq3oj0gmkIXDU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Chewy-regular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3921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3921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3921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3921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3921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3921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s://www.youtube.com/watch?v=qv0zy6ZyXeM&amp;t=49s" TargetMode="External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 rot="142">
            <a:off x="1190724" y="1124798"/>
            <a:ext cx="72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F5500"/>
                </a:solidFill>
                <a:latin typeface="Chewy"/>
                <a:ea typeface="Chewy"/>
                <a:cs typeface="Chewy"/>
                <a:sym typeface="Chewy"/>
              </a:rPr>
              <a:t>PREGHIERA</a:t>
            </a:r>
            <a:endParaRPr b="1" i="0" sz="7900" u="none" cap="none" strike="noStrike">
              <a:solidFill>
                <a:srgbClr val="FF55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2787800" y="2433250"/>
            <a:ext cx="390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3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INCONTRO 07/03/2025</a:t>
            </a:r>
            <a:endParaRPr b="1" sz="23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7406" r="0" t="0"/>
          <a:stretch/>
        </p:blipFill>
        <p:spPr>
          <a:xfrm>
            <a:off x="2271073" y="2905150"/>
            <a:ext cx="6519928" cy="34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623000" y="188650"/>
            <a:ext cx="5940600" cy="7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EMMANUEL</a:t>
            </a:r>
            <a:endParaRPr b="1" i="0" sz="4000" u="none" cap="none" strike="noStrike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Dall'orizzonte una grande luce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viaggia nella storia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e lungo gli anni ha vinto il buio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facendosi Memoria,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e illuminando la nostra vita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chiaro ci rivela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che non si vive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se non si cerca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la Verità...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Da mille strade arriviamo a Roma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sui passi della fede,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sentiamo l'eco della Parola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che risuona ancora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da queste mura, da questo cielo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per il mondo intero: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è vivo oggi, è l'Uomo Vero, Cristo tra noi</a:t>
            </a:r>
            <a:endParaRPr b="1" sz="2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https://www.youtube.com/watch?v=qv0zy6ZyXeM&amp;t=49s</a:t>
            </a:r>
            <a:endParaRPr b="1" sz="12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g2cf76839dac_0_143"/>
          <p:cNvSpPr txBox="1"/>
          <p:nvPr/>
        </p:nvSpPr>
        <p:spPr>
          <a:xfrm>
            <a:off x="5310900" y="2048650"/>
            <a:ext cx="530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g2cf76839dac_0_143"/>
          <p:cNvSpPr txBox="1"/>
          <p:nvPr/>
        </p:nvSpPr>
        <p:spPr>
          <a:xfrm>
            <a:off x="5404975" y="1321500"/>
            <a:ext cx="6432000" cy="27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</a:rPr>
              <a:t>Siamo qui</a:t>
            </a:r>
            <a:br>
              <a:rPr b="1" lang="en-US" sz="2100">
                <a:solidFill>
                  <a:schemeClr val="dk1"/>
                </a:solidFill>
              </a:rPr>
            </a:br>
            <a:r>
              <a:rPr b="1" lang="en-US" sz="2100">
                <a:solidFill>
                  <a:schemeClr val="dk1"/>
                </a:solidFill>
              </a:rPr>
              <a:t>sotto la stessa luce</a:t>
            </a:r>
            <a:br>
              <a:rPr b="1" lang="en-US" sz="2100">
                <a:solidFill>
                  <a:schemeClr val="dk1"/>
                </a:solidFill>
              </a:rPr>
            </a:br>
            <a:r>
              <a:rPr b="1" lang="en-US" sz="2100">
                <a:solidFill>
                  <a:schemeClr val="dk1"/>
                </a:solidFill>
              </a:rPr>
              <a:t>sotto la sua croce</a:t>
            </a:r>
            <a:br>
              <a:rPr b="1" lang="en-US" sz="2100">
                <a:solidFill>
                  <a:schemeClr val="dk1"/>
                </a:solidFill>
              </a:rPr>
            </a:br>
            <a:r>
              <a:rPr b="1" lang="en-US" sz="2100">
                <a:solidFill>
                  <a:schemeClr val="dk1"/>
                </a:solidFill>
              </a:rPr>
              <a:t>cantando ad una voce.</a:t>
            </a:r>
            <a:br>
              <a:rPr b="1" lang="en-US" sz="2100">
                <a:solidFill>
                  <a:schemeClr val="dk1"/>
                </a:solidFill>
              </a:rPr>
            </a:br>
            <a:r>
              <a:rPr b="1" lang="en-US" sz="2100">
                <a:solidFill>
                  <a:schemeClr val="dk1"/>
                </a:solidFill>
              </a:rPr>
              <a:t>E' l'Emmanuel</a:t>
            </a:r>
            <a:br>
              <a:rPr b="1" lang="en-US" sz="2100">
                <a:solidFill>
                  <a:schemeClr val="dk1"/>
                </a:solidFill>
              </a:rPr>
            </a:br>
            <a:r>
              <a:rPr b="1" lang="en-US" sz="2100">
                <a:solidFill>
                  <a:schemeClr val="dk1"/>
                </a:solidFill>
              </a:rPr>
              <a:t>Emmanuel, Emmanuel.</a:t>
            </a:r>
            <a:br>
              <a:rPr b="1" lang="en-US" sz="2100">
                <a:solidFill>
                  <a:schemeClr val="dk1"/>
                </a:solidFill>
              </a:rPr>
            </a:br>
            <a:r>
              <a:rPr b="1" lang="en-US" sz="2100">
                <a:solidFill>
                  <a:schemeClr val="dk1"/>
                </a:solidFill>
              </a:rPr>
              <a:t>E' L'Emmanuel, Emmanuel.</a:t>
            </a:r>
            <a:endParaRPr sz="2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3" name="Google Shape;163;g2cf76839dac_0_143"/>
          <p:cNvPicPr preferRelativeResize="0"/>
          <p:nvPr/>
        </p:nvPicPr>
        <p:blipFill rotWithShape="1">
          <a:blip r:embed="rId6">
            <a:alphaModFix/>
          </a:blip>
          <a:srcRect b="26879" l="0" r="0" t="0"/>
          <a:stretch/>
        </p:blipFill>
        <p:spPr>
          <a:xfrm>
            <a:off x="6802925" y="4199475"/>
            <a:ext cx="2015225" cy="23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de789b45_0_8"/>
          <p:cNvSpPr txBox="1"/>
          <p:nvPr>
            <p:ph idx="1" type="body"/>
          </p:nvPr>
        </p:nvSpPr>
        <p:spPr>
          <a:xfrm>
            <a:off x="238825" y="1124650"/>
            <a:ext cx="9346800" cy="5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quel tempo, Gesù chiamò a sé i Dodici e 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prese a mandarli a due a due e dava loro 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potere sugli spiriti impuri. 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ordinò loro di non prendere per il viaggio nient’altro che un bastone: né pane, né sacca, né denaro nella cintura; ma di calzare sandali e di non portare due tuniche.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diceva loro: «Se in qualche luogo non vi accogliessero e non vi ascoltassero, andatevene e scuotete la polvere sotto i vostri piedi come testimonianza per loro».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Ed essi, partiti, proclamarono che la gente si convertisse, ungevano con olio molti infermi e li guarivano. 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g167de789b45_0_8"/>
          <p:cNvSpPr txBox="1"/>
          <p:nvPr>
            <p:ph type="title"/>
          </p:nvPr>
        </p:nvSpPr>
        <p:spPr>
          <a:xfrm flipH="1">
            <a:off x="23882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latin typeface="Chewy"/>
                <a:ea typeface="Chewy"/>
                <a:cs typeface="Chewy"/>
                <a:sym typeface="Chewy"/>
              </a:rPr>
              <a:t>Dal vangelo secondo Marco</a:t>
            </a:r>
            <a:endParaRPr sz="4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descr="GAS logo.png" id="171" name="Google Shape;171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2" name="Google Shape;172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67de789b45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950" y="760346"/>
            <a:ext cx="1610200" cy="16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b9447367d_0_0"/>
          <p:cNvSpPr txBox="1"/>
          <p:nvPr>
            <p:ph idx="1" type="body"/>
          </p:nvPr>
        </p:nvSpPr>
        <p:spPr>
          <a:xfrm>
            <a:off x="398450" y="338675"/>
            <a:ext cx="94536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0080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INSIEME</a:t>
            </a:r>
            <a:endParaRPr sz="4000">
              <a:solidFill>
                <a:srgbClr val="FF0080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Nella tua strada io camminerò,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Mostrati Signore a</a:t>
            </a: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tutti i cercatori del tuo volto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ieni incontro a</a:t>
            </a: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tutti i pellegrini.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Cammina con tutti quelli che si mettono in cammino,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anche quando non sanno dove andare.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 che accendi i nostri cuori,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anche quando non ci accorgiamo che cammini insieme a noi,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fermati con noi quando la notte è buia e illumina la strada.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Donaci la forza per non arrenderci,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 coraggio di ripartire ancora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il tempo per goderci la gioia del cammino!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80" name="Google Shape;180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1" name="Google Shape;181;g28b9447367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8b9447367d_0_0"/>
          <p:cNvPicPr preferRelativeResize="0"/>
          <p:nvPr/>
        </p:nvPicPr>
        <p:blipFill rotWithShape="1">
          <a:blip r:embed="rId5">
            <a:alphaModFix/>
          </a:blip>
          <a:srcRect b="0" l="27113" r="0" t="0"/>
          <a:stretch/>
        </p:blipFill>
        <p:spPr>
          <a:xfrm>
            <a:off x="7300200" y="771650"/>
            <a:ext cx="2035200" cy="180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g28b9447367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7300" y="4562090"/>
            <a:ext cx="2035151" cy="203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8b9447367d_0_0"/>
          <p:cNvPicPr preferRelativeResize="0"/>
          <p:nvPr/>
        </p:nvPicPr>
        <p:blipFill rotWithShape="1">
          <a:blip r:embed="rId7">
            <a:alphaModFix/>
          </a:blip>
          <a:srcRect b="0" l="29213" r="20112" t="0"/>
          <a:stretch/>
        </p:blipFill>
        <p:spPr>
          <a:xfrm>
            <a:off x="9189925" y="2993525"/>
            <a:ext cx="1654500" cy="2176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