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Chewy"/>
      <p:regular r:id="rId14"/>
    </p:embeddedFon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gEBG0lURZ+NNsxGhRlFpMV+zkH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Chewy-regular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f76839dac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f76839dac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cf76839dac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3529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54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3529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3529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9" name="Google Shape;9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3529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54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3529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3529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 rot="142">
            <a:off x="1190724" y="1124798"/>
            <a:ext cx="727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7900" u="none" cap="none" strike="noStrike">
                <a:solidFill>
                  <a:srgbClr val="FF5500"/>
                </a:solidFill>
                <a:latin typeface="Chewy"/>
                <a:ea typeface="Chewy"/>
                <a:cs typeface="Chewy"/>
                <a:sym typeface="Chewy"/>
              </a:rPr>
              <a:t>PREGHIERA</a:t>
            </a:r>
            <a:endParaRPr b="1" i="0" sz="7900" u="none" cap="none" strike="noStrike">
              <a:solidFill>
                <a:srgbClr val="FF55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2787800" y="2433250"/>
            <a:ext cx="39012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INCONTRO 14/03/2025</a:t>
            </a:r>
            <a:endParaRPr b="1" sz="23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7406" r="0" t="0"/>
          <a:stretch/>
        </p:blipFill>
        <p:spPr>
          <a:xfrm>
            <a:off x="2271073" y="2905150"/>
            <a:ext cx="6519928" cy="3447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S logo.png"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2" name="Google Shape;15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2cf76839da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2cf76839dac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f76839dac_0_143"/>
          <p:cNvSpPr txBox="1"/>
          <p:nvPr/>
        </p:nvSpPr>
        <p:spPr>
          <a:xfrm>
            <a:off x="231575" y="94725"/>
            <a:ext cx="5940600" cy="6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RESTA QUI CON NOI</a:t>
            </a:r>
            <a:endParaRPr b="1" i="0" sz="4000" u="none" cap="none" strike="noStrike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Le ombre si distendono,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scende ormai la sera,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s'allontanano dietro ai monti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 riflessi di un giorno che non finirà,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 un giorno che ora scorrerà sempre,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sappiamo che una nuova vita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 qui è partita e mai più si fermerà.</a:t>
            </a:r>
            <a:endParaRPr b="1"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Resta qui con noi, il sole scende già,</a:t>
            </a:r>
            <a:br>
              <a:rPr b="1"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resta qui con noi, Signore è sera ormai.</a:t>
            </a:r>
            <a:br>
              <a:rPr b="1"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Resta qui con noi, il sole scende già,</a:t>
            </a:r>
            <a:br>
              <a:rPr b="1"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 tu sei tra noi la notte non verrà.</a:t>
            </a:r>
            <a:endParaRPr b="1"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g2cf76839dac_0_143"/>
          <p:cNvSpPr txBox="1"/>
          <p:nvPr/>
        </p:nvSpPr>
        <p:spPr>
          <a:xfrm>
            <a:off x="5310900" y="2048650"/>
            <a:ext cx="530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g2cf76839dac_0_143"/>
          <p:cNvSpPr txBox="1"/>
          <p:nvPr/>
        </p:nvSpPr>
        <p:spPr>
          <a:xfrm>
            <a:off x="5624175" y="3316375"/>
            <a:ext cx="56337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S'allarga verso il mare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il tuo cerchio d'onda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che il vento spingerà fino a quando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giungerà ai confini di ogni cuore,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alle porte dell'amore vero.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Come una fiamma che dove passa brucia,</a:t>
            </a:r>
            <a:b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così il tuo amore tutto il mondo invaderà.</a:t>
            </a:r>
            <a:endParaRPr sz="23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3" name="Google Shape;163;g2cf76839dac_0_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4175" y="434250"/>
            <a:ext cx="3786499" cy="252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de789b45_0_8"/>
          <p:cNvSpPr txBox="1"/>
          <p:nvPr>
            <p:ph idx="1" type="body"/>
          </p:nvPr>
        </p:nvSpPr>
        <p:spPr>
          <a:xfrm>
            <a:off x="238825" y="1124650"/>
            <a:ext cx="9346800" cy="5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100">
                <a:solidFill>
                  <a:srgbClr val="80808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 uomo, partendo per un viaggio, chiamò i suoi servi e consegnò loro i suoi beni. A uno diede cinque talenti, a un altro due, a un altro uno, secondo le capacità di ciascuno; poi partì. Subito colui che aveva ricevuto cinque talenti andò a impiegarli, e ne guadagnò altri cinque. Così anche quello che ne aveva ricevuti due, ne guadagnò altri due. Colui invece che aveva ricevuto un solo talento, andò a fare una buca nel terreno e vi nascose il denaro del suo padrone. Dopo molto tempo il padrone di quei servi tornò. Si presentò colui che aveva ricevuto cinque talenti e ne portò altri cinque, dicendo: “Signore, mi hai consegnato cinque talenti; ecco, ne ho guadagnati altri cinque”. “Bene, servo buono e fedele – gli disse il suo padrone –, sei stato fedele nel poco, ti darò potere su molto; prendi parte alla gioia del tuo padrone”...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g167de789b45_0_8"/>
          <p:cNvSpPr txBox="1"/>
          <p:nvPr>
            <p:ph type="title"/>
          </p:nvPr>
        </p:nvSpPr>
        <p:spPr>
          <a:xfrm flipH="1">
            <a:off x="238825" y="188649"/>
            <a:ext cx="8117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latin typeface="Chewy"/>
                <a:ea typeface="Chewy"/>
                <a:cs typeface="Chewy"/>
                <a:sym typeface="Chewy"/>
              </a:rPr>
              <a:t>Dal vangelo secondo Matteo</a:t>
            </a:r>
            <a:endParaRPr sz="40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descr="GAS logo.png" id="171" name="Google Shape;171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2" name="Google Shape;172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b9447367d_0_0"/>
          <p:cNvSpPr txBox="1"/>
          <p:nvPr>
            <p:ph idx="1" type="body"/>
          </p:nvPr>
        </p:nvSpPr>
        <p:spPr>
          <a:xfrm>
            <a:off x="398450" y="338675"/>
            <a:ext cx="9453600" cy="5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0080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INSIEME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Gesù, tu che hai seminato nei nostri cuori doni preziosi,</a:t>
            </a:r>
            <a:b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insegnami a riconoscerli con umiltà e gratitudine,</a:t>
            </a:r>
            <a:b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metterli a servizio con amore e coraggio.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Donami la saggezza di non sotterrare i doni ricevuti,</a:t>
            </a:r>
            <a:b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quando mi sento piccolo o impaurito,</a:t>
            </a:r>
            <a:b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ricordami che la Tua fiducia è più grande delle mie paure.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Aiutami a vivere con responsabilità,</a:t>
            </a:r>
            <a:b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moltiplicare ciò che mi hai donato</a:t>
            </a:r>
            <a:b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possa restituirlo a Te arricchito dall’amore.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79" name="Google Shape;179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0" name="Google Shape;180;g28b9447367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8b9447367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8650" y="4562090"/>
            <a:ext cx="2035151" cy="203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8b9447367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5063" y="18161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