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Lst>
  <p:sldSz cy="6858000" cx="12192000"/>
  <p:notesSz cx="6858000" cy="9144000"/>
  <p:embeddedFontLst>
    <p:embeddedFont>
      <p:font typeface="Raleway"/>
      <p:regular r:id="rId10"/>
      <p:bold r:id="rId11"/>
      <p:italic r:id="rId12"/>
      <p:boldItalic r:id="rId13"/>
    </p:embeddedFont>
    <p:embeddedFont>
      <p:font typeface="Chewy"/>
      <p:regular r:id="rId14"/>
    </p:embeddedFont>
    <p:embeddedFont>
      <p:font typeface="Montserrat"/>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19" roundtripDataSignature="AMtx7mhLe2ADYkIfFpFPn3rZlsTNGuLy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aleway-bold.fntdata"/><Relationship Id="rId10" Type="http://schemas.openxmlformats.org/officeDocument/2006/relationships/font" Target="fonts/Raleway-regular.fntdata"/><Relationship Id="rId13" Type="http://schemas.openxmlformats.org/officeDocument/2006/relationships/font" Target="fonts/Raleway-boldItalic.fntdata"/><Relationship Id="rId12" Type="http://schemas.openxmlformats.org/officeDocument/2006/relationships/font" Target="fonts/Raleway-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regular.fntdata"/><Relationship Id="rId14" Type="http://schemas.openxmlformats.org/officeDocument/2006/relationships/font" Target="fonts/Chewy-regular.fntdata"/><Relationship Id="rId17" Type="http://schemas.openxmlformats.org/officeDocument/2006/relationships/font" Target="fonts/Montserrat-italic.fntdata"/><Relationship Id="rId16" Type="http://schemas.openxmlformats.org/officeDocument/2006/relationships/font" Target="fonts/Montserrat-bold.fntdata"/><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Autofinanziamento con torte</a:t>
            </a:r>
            <a:endParaRPr/>
          </a:p>
        </p:txBody>
      </p:sp>
      <p:sp>
        <p:nvSpPr>
          <p:cNvPr id="146" name="Google Shape;14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cf76839dac_0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2cf76839dac_0_1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g2cf76839dac_0_1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67de789b45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167de789b45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g167de789b45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8b9447367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28b9447367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g28b9447367d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showMasterSp="0" type="title">
  <p:cSld name="TITLE">
    <p:spTree>
      <p:nvGrpSpPr>
        <p:cNvPr id="26" name="Shape 26"/>
        <p:cNvGrpSpPr/>
        <p:nvPr/>
      </p:nvGrpSpPr>
      <p:grpSpPr>
        <a:xfrm>
          <a:off x="0" y="0"/>
          <a:ext cx="0" cy="0"/>
          <a:chOff x="0" y="0"/>
          <a:chExt cx="0" cy="0"/>
        </a:xfrm>
      </p:grpSpPr>
      <p:grpSp>
        <p:nvGrpSpPr>
          <p:cNvPr id="27" name="Google Shape;27;p5"/>
          <p:cNvGrpSpPr/>
          <p:nvPr/>
        </p:nvGrpSpPr>
        <p:grpSpPr>
          <a:xfrm>
            <a:off x="0" y="-8467"/>
            <a:ext cx="12192000" cy="6866467"/>
            <a:chOff x="0" y="-8467"/>
            <a:chExt cx="12192000" cy="6866467"/>
          </a:xfrm>
        </p:grpSpPr>
        <p:cxnSp>
          <p:nvCxnSpPr>
            <p:cNvPr id="28" name="Google Shape;28;p5"/>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9" name="Google Shape;29;p5"/>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0" name="Google Shape;30;p5"/>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3137"/>
              </a:schemeClr>
            </a:solidFill>
            <a:ln>
              <a:noFill/>
            </a:ln>
          </p:spPr>
        </p:sp>
        <p:sp>
          <p:nvSpPr>
            <p:cNvPr id="31" name="Google Shape;31;p5"/>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5"/>
            <p:cNvSpPr/>
            <p:nvPr/>
          </p:nvSpPr>
          <p:spPr>
            <a:xfrm>
              <a:off x="8932333" y="3048000"/>
              <a:ext cx="3259667" cy="3810000"/>
            </a:xfrm>
            <a:prstGeom prst="triangle">
              <a:avLst>
                <a:gd fmla="val 100000" name="adj"/>
              </a:avLst>
            </a:prstGeom>
            <a:solidFill>
              <a:schemeClr val="accent2">
                <a:alpha val="6509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5"/>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3137"/>
              </a:srgbClr>
            </a:solidFill>
            <a:ln>
              <a:noFill/>
            </a:ln>
          </p:spPr>
        </p:sp>
        <p:sp>
          <p:nvSpPr>
            <p:cNvPr id="34" name="Google Shape;34;p5"/>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3137"/>
              </a:srgbClr>
            </a:solidFill>
            <a:ln>
              <a:noFill/>
            </a:ln>
          </p:spPr>
        </p:sp>
        <p:sp>
          <p:nvSpPr>
            <p:cNvPr id="35" name="Google Shape;35;p5"/>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0000"/>
              </a:schemeClr>
            </a:solidFill>
            <a:ln>
              <a:noFill/>
            </a:ln>
          </p:spPr>
        </p:sp>
        <p:sp>
          <p:nvSpPr>
            <p:cNvPr id="36" name="Google Shape;36;p5"/>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5"/>
            <p:cNvSpPr/>
            <p:nvPr/>
          </p:nvSpPr>
          <p:spPr>
            <a:xfrm rot="10800000">
              <a:off x="0" y="0"/>
              <a:ext cx="842596" cy="5666154"/>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 name="Google Shape;38;p5"/>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40" name="Google Shape;40;p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95" name="Shape 95"/>
        <p:cNvGrpSpPr/>
        <p:nvPr/>
      </p:nvGrpSpPr>
      <p:grpSpPr>
        <a:xfrm>
          <a:off x="0" y="0"/>
          <a:ext cx="0" cy="0"/>
          <a:chOff x="0" y="0"/>
          <a:chExt cx="0" cy="0"/>
        </a:xfrm>
      </p:grpSpPr>
      <p:sp>
        <p:nvSpPr>
          <p:cNvPr id="96" name="Google Shape;96;p11"/>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98" name="Google Shape;98;p11"/>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1120"/>
              <a:buNone/>
              <a:defRPr sz="1400"/>
            </a:lvl2pPr>
            <a:lvl3pPr indent="-228600" lvl="2" marL="1371600" algn="l">
              <a:lnSpc>
                <a:spcPct val="100000"/>
              </a:lnSpc>
              <a:spcBef>
                <a:spcPts val="1000"/>
              </a:spcBef>
              <a:spcAft>
                <a:spcPts val="0"/>
              </a:spcAft>
              <a:buSzPts val="960"/>
              <a:buNone/>
              <a:defRPr sz="1200"/>
            </a:lvl3pPr>
            <a:lvl4pPr indent="-228600" lvl="3" marL="1828800" algn="l">
              <a:lnSpc>
                <a:spcPct val="100000"/>
              </a:lnSpc>
              <a:spcBef>
                <a:spcPts val="1000"/>
              </a:spcBef>
              <a:spcAft>
                <a:spcPts val="0"/>
              </a:spcAft>
              <a:buSzPts val="800"/>
              <a:buNone/>
              <a:defRPr sz="1000"/>
            </a:lvl4pPr>
            <a:lvl5pPr indent="-228600" lvl="4" marL="2286000" algn="l">
              <a:lnSpc>
                <a:spcPct val="100000"/>
              </a:lnSpc>
              <a:spcBef>
                <a:spcPts val="1000"/>
              </a:spcBef>
              <a:spcAft>
                <a:spcPts val="0"/>
              </a:spcAft>
              <a:buSzPts val="800"/>
              <a:buNone/>
              <a:defRPr sz="1000"/>
            </a:lvl5pPr>
            <a:lvl6pPr indent="-228600" lvl="5" marL="2743200" algn="l">
              <a:lnSpc>
                <a:spcPct val="100000"/>
              </a:lnSpc>
              <a:spcBef>
                <a:spcPts val="1000"/>
              </a:spcBef>
              <a:spcAft>
                <a:spcPts val="0"/>
              </a:spcAft>
              <a:buSzPts val="800"/>
              <a:buNone/>
              <a:defRPr sz="1000"/>
            </a:lvl6pPr>
            <a:lvl7pPr indent="-228600" lvl="6" marL="3200400" algn="l">
              <a:lnSpc>
                <a:spcPct val="100000"/>
              </a:lnSpc>
              <a:spcBef>
                <a:spcPts val="1000"/>
              </a:spcBef>
              <a:spcAft>
                <a:spcPts val="0"/>
              </a:spcAft>
              <a:buSzPts val="800"/>
              <a:buNone/>
              <a:defRPr sz="1000"/>
            </a:lvl7pPr>
            <a:lvl8pPr indent="-228600" lvl="7" marL="3657600" algn="l">
              <a:lnSpc>
                <a:spcPct val="100000"/>
              </a:lnSpc>
              <a:spcBef>
                <a:spcPts val="1000"/>
              </a:spcBef>
              <a:spcAft>
                <a:spcPts val="0"/>
              </a:spcAft>
              <a:buSzPts val="800"/>
              <a:buNone/>
              <a:defRPr sz="1000"/>
            </a:lvl8pPr>
            <a:lvl9pPr indent="-228600" lvl="8" marL="4114800" algn="l">
              <a:lnSpc>
                <a:spcPct val="100000"/>
              </a:lnSpc>
              <a:spcBef>
                <a:spcPts val="1000"/>
              </a:spcBef>
              <a:spcAft>
                <a:spcPts val="0"/>
              </a:spcAft>
              <a:buSzPts val="800"/>
              <a:buNone/>
              <a:defRPr sz="1000"/>
            </a:lvl9pPr>
          </a:lstStyle>
          <a:p/>
        </p:txBody>
      </p:sp>
      <p:sp>
        <p:nvSpPr>
          <p:cNvPr id="99" name="Google Shape;99;p1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102" name="Shape 102"/>
        <p:cNvGrpSpPr/>
        <p:nvPr/>
      </p:nvGrpSpPr>
      <p:grpSpPr>
        <a:xfrm>
          <a:off x="0" y="0"/>
          <a:ext cx="0" cy="0"/>
          <a:chOff x="0" y="0"/>
          <a:chExt cx="0" cy="0"/>
        </a:xfrm>
      </p:grpSpPr>
      <p:sp>
        <p:nvSpPr>
          <p:cNvPr id="103" name="Google Shape;103;p12"/>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Trebuchet MS"/>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p:nvPr>
            <p:ph idx="2" type="pic"/>
          </p:nvPr>
        </p:nvSpPr>
        <p:spPr>
          <a:xfrm>
            <a:off x="677334" y="609600"/>
            <a:ext cx="8596668" cy="3845718"/>
          </a:xfrm>
          <a:prstGeom prst="rect">
            <a:avLst/>
          </a:prstGeom>
          <a:noFill/>
          <a:ln>
            <a:noFill/>
          </a:ln>
        </p:spPr>
      </p:sp>
      <p:sp>
        <p:nvSpPr>
          <p:cNvPr id="105" name="Google Shape;105;p12"/>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06" name="Google Shape;106;p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a nome">
  <p:cSld name="Scheda nome">
    <p:spTree>
      <p:nvGrpSpPr>
        <p:cNvPr id="109" name="Shape 109"/>
        <p:cNvGrpSpPr/>
        <p:nvPr/>
      </p:nvGrpSpPr>
      <p:grpSpPr>
        <a:xfrm>
          <a:off x="0" y="0"/>
          <a:ext cx="0" cy="0"/>
          <a:chOff x="0" y="0"/>
          <a:chExt cx="0" cy="0"/>
        </a:xfrm>
      </p:grpSpPr>
      <p:sp>
        <p:nvSpPr>
          <p:cNvPr id="110" name="Google Shape;110;p15"/>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5"/>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2" name="Google Shape;112;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a nome citazione">
  <p:cSld name="Scheda nome citazione">
    <p:spTree>
      <p:nvGrpSpPr>
        <p:cNvPr id="115" name="Shape 115"/>
        <p:cNvGrpSpPr/>
        <p:nvPr/>
      </p:nvGrpSpPr>
      <p:grpSpPr>
        <a:xfrm>
          <a:off x="0" y="0"/>
          <a:ext cx="0" cy="0"/>
          <a:chOff x="0" y="0"/>
          <a:chExt cx="0" cy="0"/>
        </a:xfrm>
      </p:grpSpPr>
      <p:sp>
        <p:nvSpPr>
          <p:cNvPr id="116" name="Google Shape;116;p16"/>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6"/>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rgbClr val="3F3F3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18" name="Google Shape;118;p16"/>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9" name="Google Shape;119;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16"/>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23" name="Google Shape;123;p16"/>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o o falso">
  <p:cSld name="Vero o falso">
    <p:spTree>
      <p:nvGrpSpPr>
        <p:cNvPr id="124" name="Shape 124"/>
        <p:cNvGrpSpPr/>
        <p:nvPr/>
      </p:nvGrpSpPr>
      <p:grpSpPr>
        <a:xfrm>
          <a:off x="0" y="0"/>
          <a:ext cx="0" cy="0"/>
          <a:chOff x="0" y="0"/>
          <a:chExt cx="0" cy="0"/>
        </a:xfrm>
      </p:grpSpPr>
      <p:sp>
        <p:nvSpPr>
          <p:cNvPr id="125" name="Google Shape;125;p17"/>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7"/>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chemeClr val="accent1"/>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27" name="Google Shape;127;p17"/>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28" name="Google Shape;128;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131" name="Shape 131"/>
        <p:cNvGrpSpPr/>
        <p:nvPr/>
      </p:nvGrpSpPr>
      <p:grpSpPr>
        <a:xfrm>
          <a:off x="0" y="0"/>
          <a:ext cx="0" cy="0"/>
          <a:chOff x="0" y="0"/>
          <a:chExt cx="0" cy="0"/>
        </a:xfrm>
      </p:grpSpPr>
      <p:sp>
        <p:nvSpPr>
          <p:cNvPr id="132" name="Google Shape;132;p1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8"/>
          <p:cNvSpPr txBox="1"/>
          <p:nvPr>
            <p:ph idx="1" type="body"/>
          </p:nvPr>
        </p:nvSpPr>
        <p:spPr>
          <a:xfrm rot="5400000">
            <a:off x="3035282"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4" name="Google Shape;134;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137" name="Shape 137"/>
        <p:cNvGrpSpPr/>
        <p:nvPr/>
      </p:nvGrpSpPr>
      <p:grpSpPr>
        <a:xfrm>
          <a:off x="0" y="0"/>
          <a:ext cx="0" cy="0"/>
          <a:chOff x="0" y="0"/>
          <a:chExt cx="0" cy="0"/>
        </a:xfrm>
      </p:grpSpPr>
      <p:sp>
        <p:nvSpPr>
          <p:cNvPr id="138" name="Google Shape;138;p19"/>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19"/>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40" name="Google Shape;140;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43" name="Shape 43"/>
        <p:cNvGrpSpPr/>
        <p:nvPr/>
      </p:nvGrpSpPr>
      <p:grpSpPr>
        <a:xfrm>
          <a:off x="0" y="0"/>
          <a:ext cx="0" cy="0"/>
          <a:chOff x="0" y="0"/>
          <a:chExt cx="0" cy="0"/>
        </a:xfrm>
      </p:grpSpPr>
      <p:sp>
        <p:nvSpPr>
          <p:cNvPr id="44" name="Google Shape;44;p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6" name="Google Shape;46;p4"/>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7" name="Google Shape;47;p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50" name="Shape 50"/>
        <p:cNvGrpSpPr/>
        <p:nvPr/>
      </p:nvGrpSpPr>
      <p:grpSpPr>
        <a:xfrm>
          <a:off x="0" y="0"/>
          <a:ext cx="0" cy="0"/>
          <a:chOff x="0" y="0"/>
          <a:chExt cx="0" cy="0"/>
        </a:xfrm>
      </p:grpSpPr>
      <p:sp>
        <p:nvSpPr>
          <p:cNvPr id="51" name="Google Shape;51;p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3" name="Google Shape;53;p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sottotitolo">
  <p:cSld name="Titolo e sottotitolo">
    <p:spTree>
      <p:nvGrpSpPr>
        <p:cNvPr id="56" name="Shape 56"/>
        <p:cNvGrpSpPr/>
        <p:nvPr/>
      </p:nvGrpSpPr>
      <p:grpSpPr>
        <a:xfrm>
          <a:off x="0" y="0"/>
          <a:ext cx="0" cy="0"/>
          <a:chOff x="0" y="0"/>
          <a:chExt cx="0" cy="0"/>
        </a:xfrm>
      </p:grpSpPr>
      <p:sp>
        <p:nvSpPr>
          <p:cNvPr id="57" name="Google Shape;57;p13"/>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3"/>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59" name="Google Shape;59;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zione con didascalia">
  <p:cSld name="Citazione con didascalia">
    <p:spTree>
      <p:nvGrpSpPr>
        <p:cNvPr id="62" name="Shape 62"/>
        <p:cNvGrpSpPr/>
        <p:nvPr/>
      </p:nvGrpSpPr>
      <p:grpSpPr>
        <a:xfrm>
          <a:off x="0" y="0"/>
          <a:ext cx="0" cy="0"/>
          <a:chOff x="0" y="0"/>
          <a:chExt cx="0" cy="0"/>
        </a:xfrm>
      </p:grpSpPr>
      <p:sp>
        <p:nvSpPr>
          <p:cNvPr id="63" name="Google Shape;63;p14"/>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4"/>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280"/>
              <a:buFont typeface="Trebuchet MS"/>
              <a:buNone/>
              <a:defRPr sz="1600">
                <a:solidFill>
                  <a:srgbClr val="7F7F7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5" name="Google Shape;65;p14"/>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66" name="Google Shape;66;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69" name="Google Shape;69;p14"/>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70" name="Google Shape;70;p14"/>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800" u="none" cap="none" strike="noStrike">
              <a:solidFill>
                <a:srgbClr val="BFE47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71" name="Shape 71"/>
        <p:cNvGrpSpPr/>
        <p:nvPr/>
      </p:nvGrpSpPr>
      <p:grpSpPr>
        <a:xfrm>
          <a:off x="0" y="0"/>
          <a:ext cx="0" cy="0"/>
          <a:chOff x="0" y="0"/>
          <a:chExt cx="0" cy="0"/>
        </a:xfrm>
      </p:grpSpPr>
      <p:sp>
        <p:nvSpPr>
          <p:cNvPr id="72" name="Google Shape;72;p7"/>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000"/>
              <a:buFont typeface="Trebuchet MS"/>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7"/>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74" name="Google Shape;74;p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77" name="Shape 77"/>
        <p:cNvGrpSpPr/>
        <p:nvPr/>
      </p:nvGrpSpPr>
      <p:grpSpPr>
        <a:xfrm>
          <a:off x="0" y="0"/>
          <a:ext cx="0" cy="0"/>
          <a:chOff x="0" y="0"/>
          <a:chExt cx="0" cy="0"/>
        </a:xfrm>
      </p:grpSpPr>
      <p:sp>
        <p:nvSpPr>
          <p:cNvPr id="78" name="Google Shape;78;p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80" name="Google Shape;80;p8"/>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81" name="Google Shape;81;p8"/>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82" name="Google Shape;82;p8"/>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83" name="Google Shape;83;p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86" name="Shape 86"/>
        <p:cNvGrpSpPr/>
        <p:nvPr/>
      </p:nvGrpSpPr>
      <p:grpSpPr>
        <a:xfrm>
          <a:off x="0" y="0"/>
          <a:ext cx="0" cy="0"/>
          <a:chOff x="0" y="0"/>
          <a:chExt cx="0" cy="0"/>
        </a:xfrm>
      </p:grpSpPr>
      <p:sp>
        <p:nvSpPr>
          <p:cNvPr id="87" name="Google Shape;87;p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91" name="Shape 91"/>
        <p:cNvGrpSpPr/>
        <p:nvPr/>
      </p:nvGrpSpPr>
      <p:grpSpPr>
        <a:xfrm>
          <a:off x="0" y="0"/>
          <a:ext cx="0" cy="0"/>
          <a:chOff x="0" y="0"/>
          <a:chExt cx="0" cy="0"/>
        </a:xfrm>
      </p:grpSpPr>
      <p:sp>
        <p:nvSpPr>
          <p:cNvPr id="92" name="Google Shape;92;p1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3"/>
          <p:cNvGrpSpPr/>
          <p:nvPr/>
        </p:nvGrpSpPr>
        <p:grpSpPr>
          <a:xfrm>
            <a:off x="0" y="-8467"/>
            <a:ext cx="12192000" cy="6866467"/>
            <a:chOff x="0" y="-8467"/>
            <a:chExt cx="12192000" cy="6866467"/>
          </a:xfrm>
        </p:grpSpPr>
        <p:cxnSp>
          <p:nvCxnSpPr>
            <p:cNvPr id="11" name="Google Shape;11;p3"/>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2" name="Google Shape;12;p3"/>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13" name="Google Shape;13;p3"/>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3137"/>
              </a:schemeClr>
            </a:solidFill>
            <a:ln>
              <a:noFill/>
            </a:ln>
          </p:spPr>
        </p:sp>
        <p:sp>
          <p:nvSpPr>
            <p:cNvPr id="14" name="Google Shape;14;p3"/>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3"/>
            <p:cNvSpPr/>
            <p:nvPr/>
          </p:nvSpPr>
          <p:spPr>
            <a:xfrm>
              <a:off x="8932333" y="3048000"/>
              <a:ext cx="3259667" cy="3810000"/>
            </a:xfrm>
            <a:prstGeom prst="triangle">
              <a:avLst>
                <a:gd fmla="val 100000" name="adj"/>
              </a:avLst>
            </a:prstGeom>
            <a:solidFill>
              <a:schemeClr val="accent2">
                <a:alpha val="6509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3137"/>
              </a:srgbClr>
            </a:solidFill>
            <a:ln>
              <a:noFill/>
            </a:ln>
          </p:spPr>
        </p:sp>
        <p:sp>
          <p:nvSpPr>
            <p:cNvPr id="17" name="Google Shape;17;p3"/>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3137"/>
              </a:srgbClr>
            </a:solidFill>
            <a:ln>
              <a:noFill/>
            </a:ln>
          </p:spPr>
        </p:sp>
        <p:sp>
          <p:nvSpPr>
            <p:cNvPr id="18" name="Google Shape;18;p3"/>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0000"/>
              </a:schemeClr>
            </a:solidFill>
            <a:ln>
              <a:noFill/>
            </a:ln>
          </p:spPr>
        </p:sp>
        <p:sp>
          <p:nvSpPr>
            <p:cNvPr id="19" name="Google Shape;19;p3"/>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3"/>
            <p:cNvSpPr/>
            <p:nvPr/>
          </p:nvSpPr>
          <p:spPr>
            <a:xfrm>
              <a:off x="0" y="4013200"/>
              <a:ext cx="448733" cy="2844800"/>
            </a:xfrm>
            <a:prstGeom prst="triangle">
              <a:avLst>
                <a:gd fmla="val 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 name="Google Shape;21;p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22" name="Google Shape;22;p3"/>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chemeClr val="accent1"/>
              </a:buClr>
              <a:buSzPts val="1440"/>
              <a:buFont typeface="Noto San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lnSpc>
                <a:spcPct val="100000"/>
              </a:lnSpc>
              <a:spcBef>
                <a:spcPts val="1000"/>
              </a:spcBef>
              <a:spcAft>
                <a:spcPts val="0"/>
              </a:spcAft>
              <a:buClr>
                <a:schemeClr val="accent1"/>
              </a:buClr>
              <a:buSzPts val="1280"/>
              <a:buFont typeface="Noto San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lnSpc>
                <a:spcPct val="100000"/>
              </a:lnSpc>
              <a:spcBef>
                <a:spcPts val="1000"/>
              </a:spcBef>
              <a:spcAft>
                <a:spcPts val="0"/>
              </a:spcAft>
              <a:buClr>
                <a:schemeClr val="accent1"/>
              </a:buClr>
              <a:buSzPts val="1120"/>
              <a:buFont typeface="Noto San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9pPr>
          </a:lstStyle>
          <a:p/>
        </p:txBody>
      </p:sp>
      <p:sp>
        <p:nvSpPr>
          <p:cNvPr id="23" name="Google Shape;23;p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4" name="Google Shape;24;p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5" name="Google Shape;25;p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1.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p1"/>
          <p:cNvSpPr txBox="1"/>
          <p:nvPr/>
        </p:nvSpPr>
        <p:spPr>
          <a:xfrm rot="142">
            <a:off x="1190724" y="1124798"/>
            <a:ext cx="7275300" cy="130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500"/>
              <a:buFont typeface="Arial"/>
              <a:buNone/>
            </a:pPr>
            <a:r>
              <a:rPr b="1" i="0" lang="en-US" sz="7900" u="none" cap="none" strike="noStrike">
                <a:solidFill>
                  <a:srgbClr val="FF5500"/>
                </a:solidFill>
                <a:latin typeface="Chewy"/>
                <a:ea typeface="Chewy"/>
                <a:cs typeface="Chewy"/>
                <a:sym typeface="Chewy"/>
              </a:rPr>
              <a:t>PREGHIERA</a:t>
            </a:r>
            <a:endParaRPr b="1" i="0" sz="7900" u="none" cap="none" strike="noStrike">
              <a:solidFill>
                <a:srgbClr val="FF5500"/>
              </a:solidFill>
              <a:latin typeface="Chewy"/>
              <a:ea typeface="Chewy"/>
              <a:cs typeface="Chewy"/>
              <a:sym typeface="Chewy"/>
            </a:endParaRPr>
          </a:p>
        </p:txBody>
      </p:sp>
      <p:sp>
        <p:nvSpPr>
          <p:cNvPr id="149" name="Google Shape;149;p1"/>
          <p:cNvSpPr txBox="1"/>
          <p:nvPr>
            <p:ph idx="1" type="subTitle"/>
          </p:nvPr>
        </p:nvSpPr>
        <p:spPr>
          <a:xfrm>
            <a:off x="2787800" y="2433250"/>
            <a:ext cx="3901200" cy="471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1000"/>
              </a:spcBef>
              <a:spcAft>
                <a:spcPts val="0"/>
              </a:spcAft>
              <a:buSzPts val="1440"/>
              <a:buNone/>
            </a:pPr>
            <a:r>
              <a:rPr b="1" lang="en-US" sz="2300">
                <a:solidFill>
                  <a:srgbClr val="FF0080"/>
                </a:solidFill>
                <a:latin typeface="Chewy"/>
                <a:ea typeface="Chewy"/>
                <a:cs typeface="Chewy"/>
                <a:sym typeface="Chewy"/>
              </a:rPr>
              <a:t>INCONTRO 28/03/2025</a:t>
            </a:r>
            <a:endParaRPr b="1" sz="2300">
              <a:solidFill>
                <a:srgbClr val="FF0080"/>
              </a:solidFill>
              <a:latin typeface="Chewy"/>
              <a:ea typeface="Chewy"/>
              <a:cs typeface="Chewy"/>
              <a:sym typeface="Chewy"/>
            </a:endParaRPr>
          </a:p>
          <a:p>
            <a:pPr indent="0" lvl="0" marL="0" rtl="0" algn="l">
              <a:lnSpc>
                <a:spcPct val="100000"/>
              </a:lnSpc>
              <a:spcBef>
                <a:spcPts val="1000"/>
              </a:spcBef>
              <a:spcAft>
                <a:spcPts val="0"/>
              </a:spcAft>
              <a:buSzPts val="1440"/>
              <a:buNone/>
            </a:pPr>
            <a:r>
              <a:t/>
            </a:r>
            <a:endParaRPr>
              <a:solidFill>
                <a:schemeClr val="accent1"/>
              </a:solidFill>
            </a:endParaRPr>
          </a:p>
        </p:txBody>
      </p:sp>
      <p:pic>
        <p:nvPicPr>
          <p:cNvPr id="150" name="Google Shape;150;p1"/>
          <p:cNvPicPr preferRelativeResize="0"/>
          <p:nvPr/>
        </p:nvPicPr>
        <p:blipFill rotWithShape="1">
          <a:blip r:embed="rId3">
            <a:alphaModFix/>
          </a:blip>
          <a:srcRect b="0" l="7406" r="0" t="0"/>
          <a:stretch/>
        </p:blipFill>
        <p:spPr>
          <a:xfrm>
            <a:off x="2271073" y="2905150"/>
            <a:ext cx="6519928" cy="3447876"/>
          </a:xfrm>
          <a:prstGeom prst="rect">
            <a:avLst/>
          </a:prstGeom>
          <a:noFill/>
          <a:ln>
            <a:noFill/>
          </a:ln>
        </p:spPr>
      </p:pic>
      <p:pic>
        <p:nvPicPr>
          <p:cNvPr descr="GAS logo.png" id="151" name="Google Shape;151;p1"/>
          <p:cNvPicPr preferRelativeResize="0"/>
          <p:nvPr/>
        </p:nvPicPr>
        <p:blipFill rotWithShape="1">
          <a:blip r:embed="rId4">
            <a:alphaModFix/>
          </a:blip>
          <a:srcRect b="0" l="0" r="0" t="0"/>
          <a:stretch/>
        </p:blipFill>
        <p:spPr>
          <a:xfrm>
            <a:off x="10128448" y="188640"/>
            <a:ext cx="1836000" cy="936000"/>
          </a:xfrm>
          <a:prstGeom prst="rect">
            <a:avLst/>
          </a:prstGeom>
          <a:noFill/>
          <a:ln>
            <a:noFill/>
          </a:ln>
        </p:spPr>
      </p:pic>
      <p:pic>
        <p:nvPicPr>
          <p:cNvPr descr="ADS logo.png" id="152" name="Google Shape;152;p1"/>
          <p:cNvPicPr preferRelativeResize="0"/>
          <p:nvPr/>
        </p:nvPicPr>
        <p:blipFill rotWithShape="1">
          <a:blip r:embed="rId5">
            <a:alphaModFix/>
          </a:blip>
          <a:srcRect b="0" l="0" r="0" t="0"/>
          <a:stretch/>
        </p:blipFill>
        <p:spPr>
          <a:xfrm>
            <a:off x="10128448" y="5589240"/>
            <a:ext cx="1835075" cy="100800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descr="GAS logo.png" id="158" name="Google Shape;158;g2cf76839dac_0_143"/>
          <p:cNvPicPr preferRelativeResize="0"/>
          <p:nvPr/>
        </p:nvPicPr>
        <p:blipFill rotWithShape="1">
          <a:blip r:embed="rId3">
            <a:alphaModFix/>
          </a:blip>
          <a:srcRect b="0" l="0" r="0" t="0"/>
          <a:stretch/>
        </p:blipFill>
        <p:spPr>
          <a:xfrm>
            <a:off x="10128448" y="188640"/>
            <a:ext cx="1836000" cy="936000"/>
          </a:xfrm>
          <a:prstGeom prst="rect">
            <a:avLst/>
          </a:prstGeom>
          <a:noFill/>
          <a:ln>
            <a:noFill/>
          </a:ln>
        </p:spPr>
      </p:pic>
      <p:pic>
        <p:nvPicPr>
          <p:cNvPr descr="ADS logo.png" id="159" name="Google Shape;159;g2cf76839dac_0_143"/>
          <p:cNvPicPr preferRelativeResize="0"/>
          <p:nvPr/>
        </p:nvPicPr>
        <p:blipFill rotWithShape="1">
          <a:blip r:embed="rId4">
            <a:alphaModFix/>
          </a:blip>
          <a:srcRect b="0" l="0" r="0" t="0"/>
          <a:stretch/>
        </p:blipFill>
        <p:spPr>
          <a:xfrm>
            <a:off x="10128448" y="5589240"/>
            <a:ext cx="1835075" cy="1008002"/>
          </a:xfrm>
          <a:prstGeom prst="rect">
            <a:avLst/>
          </a:prstGeom>
          <a:noFill/>
          <a:ln>
            <a:noFill/>
          </a:ln>
        </p:spPr>
      </p:pic>
      <p:sp>
        <p:nvSpPr>
          <p:cNvPr id="160" name="Google Shape;160;g2cf76839dac_0_143"/>
          <p:cNvSpPr txBox="1"/>
          <p:nvPr/>
        </p:nvSpPr>
        <p:spPr>
          <a:xfrm>
            <a:off x="231575" y="94725"/>
            <a:ext cx="5940600" cy="634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US" sz="4000" u="none" cap="none" strike="noStrike">
                <a:solidFill>
                  <a:schemeClr val="accent1"/>
                </a:solidFill>
                <a:latin typeface="Chewy"/>
                <a:ea typeface="Chewy"/>
                <a:cs typeface="Chewy"/>
                <a:sym typeface="Chewy"/>
              </a:rPr>
              <a:t>RESTA QUI CON NOI</a:t>
            </a:r>
            <a:endParaRPr b="1" i="0" sz="4000" u="none" cap="none" strike="noStrike">
              <a:solidFill>
                <a:schemeClr val="accent1"/>
              </a:solidFill>
              <a:latin typeface="Chewy"/>
              <a:ea typeface="Chewy"/>
              <a:cs typeface="Chewy"/>
              <a:sym typeface="Chewy"/>
            </a:endParaRPr>
          </a:p>
          <a:p>
            <a:pPr indent="0" lvl="0" marL="0" marR="0" rtl="0" algn="l">
              <a:lnSpc>
                <a:spcPct val="100000"/>
              </a:lnSpc>
              <a:spcBef>
                <a:spcPts val="0"/>
              </a:spcBef>
              <a:spcAft>
                <a:spcPts val="0"/>
              </a:spcAft>
              <a:buClr>
                <a:schemeClr val="dk1"/>
              </a:buClr>
              <a:buSzPts val="1100"/>
              <a:buFont typeface="Arial"/>
              <a:buNone/>
            </a:pPr>
            <a:r>
              <a:t/>
            </a:r>
            <a:endParaRPr b="1" i="0" sz="2000" u="none" cap="none" strike="noStrike">
              <a:solidFill>
                <a:srgbClr val="3F3F3F"/>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r>
              <a:rPr b="0" i="0" lang="en-US" sz="2000" u="none" cap="none" strike="noStrike">
                <a:solidFill>
                  <a:srgbClr val="212529"/>
                </a:solidFill>
                <a:highlight>
                  <a:srgbClr val="FFFFFF"/>
                </a:highlight>
                <a:latin typeface="Montserrat"/>
                <a:ea typeface="Montserrat"/>
                <a:cs typeface="Montserrat"/>
                <a:sym typeface="Montserrat"/>
              </a:rPr>
              <a:t>Le ombre si distendono,</a:t>
            </a:r>
            <a:br>
              <a:rPr b="0" i="0" lang="en-US" sz="2000" u="none" cap="none" strike="noStrike">
                <a:solidFill>
                  <a:srgbClr val="212529"/>
                </a:solidFill>
                <a:highlight>
                  <a:srgbClr val="FFFFFF"/>
                </a:highlight>
                <a:latin typeface="Montserrat"/>
                <a:ea typeface="Montserrat"/>
                <a:cs typeface="Montserrat"/>
                <a:sym typeface="Montserrat"/>
              </a:rPr>
            </a:br>
            <a:r>
              <a:rPr b="0" i="0" lang="en-US" sz="2000" u="none" cap="none" strike="noStrike">
                <a:solidFill>
                  <a:srgbClr val="212529"/>
                </a:solidFill>
                <a:highlight>
                  <a:srgbClr val="FFFFFF"/>
                </a:highlight>
                <a:latin typeface="Montserrat"/>
                <a:ea typeface="Montserrat"/>
                <a:cs typeface="Montserrat"/>
                <a:sym typeface="Montserrat"/>
              </a:rPr>
              <a:t>scende ormai la sera,</a:t>
            </a:r>
            <a:br>
              <a:rPr b="0" i="0" lang="en-US" sz="2000" u="none" cap="none" strike="noStrike">
                <a:solidFill>
                  <a:srgbClr val="212529"/>
                </a:solidFill>
                <a:highlight>
                  <a:srgbClr val="FFFFFF"/>
                </a:highlight>
                <a:latin typeface="Montserrat"/>
                <a:ea typeface="Montserrat"/>
                <a:cs typeface="Montserrat"/>
                <a:sym typeface="Montserrat"/>
              </a:rPr>
            </a:br>
            <a:r>
              <a:rPr b="0" i="0" lang="en-US" sz="2000" u="none" cap="none" strike="noStrike">
                <a:solidFill>
                  <a:srgbClr val="212529"/>
                </a:solidFill>
                <a:highlight>
                  <a:srgbClr val="FFFFFF"/>
                </a:highlight>
                <a:latin typeface="Montserrat"/>
                <a:ea typeface="Montserrat"/>
                <a:cs typeface="Montserrat"/>
                <a:sym typeface="Montserrat"/>
              </a:rPr>
              <a:t>e s'allontanano dietro ai monti</a:t>
            </a:r>
            <a:br>
              <a:rPr b="0" i="0" lang="en-US" sz="2000" u="none" cap="none" strike="noStrike">
                <a:solidFill>
                  <a:srgbClr val="212529"/>
                </a:solidFill>
                <a:highlight>
                  <a:srgbClr val="FFFFFF"/>
                </a:highlight>
                <a:latin typeface="Montserrat"/>
                <a:ea typeface="Montserrat"/>
                <a:cs typeface="Montserrat"/>
                <a:sym typeface="Montserrat"/>
              </a:rPr>
            </a:br>
            <a:r>
              <a:rPr b="0" i="0" lang="en-US" sz="2000" u="none" cap="none" strike="noStrike">
                <a:solidFill>
                  <a:srgbClr val="212529"/>
                </a:solidFill>
                <a:highlight>
                  <a:srgbClr val="FFFFFF"/>
                </a:highlight>
                <a:latin typeface="Montserrat"/>
                <a:ea typeface="Montserrat"/>
                <a:cs typeface="Montserrat"/>
                <a:sym typeface="Montserrat"/>
              </a:rPr>
              <a:t>i riflessi di un giorno che non finirà,</a:t>
            </a:r>
            <a:br>
              <a:rPr b="0" i="0" lang="en-US" sz="2000" u="none" cap="none" strike="noStrike">
                <a:solidFill>
                  <a:srgbClr val="212529"/>
                </a:solidFill>
                <a:highlight>
                  <a:srgbClr val="FFFFFF"/>
                </a:highlight>
                <a:latin typeface="Montserrat"/>
                <a:ea typeface="Montserrat"/>
                <a:cs typeface="Montserrat"/>
                <a:sym typeface="Montserrat"/>
              </a:rPr>
            </a:br>
            <a:r>
              <a:rPr b="0" i="0" lang="en-US" sz="2000" u="none" cap="none" strike="noStrike">
                <a:solidFill>
                  <a:srgbClr val="212529"/>
                </a:solidFill>
                <a:highlight>
                  <a:srgbClr val="FFFFFF"/>
                </a:highlight>
                <a:latin typeface="Montserrat"/>
                <a:ea typeface="Montserrat"/>
                <a:cs typeface="Montserrat"/>
                <a:sym typeface="Montserrat"/>
              </a:rPr>
              <a:t>di un giorno che ora scorrerà sempre,</a:t>
            </a:r>
            <a:br>
              <a:rPr b="0" i="0" lang="en-US" sz="2000" u="none" cap="none" strike="noStrike">
                <a:solidFill>
                  <a:srgbClr val="212529"/>
                </a:solidFill>
                <a:highlight>
                  <a:srgbClr val="FFFFFF"/>
                </a:highlight>
                <a:latin typeface="Montserrat"/>
                <a:ea typeface="Montserrat"/>
                <a:cs typeface="Montserrat"/>
                <a:sym typeface="Montserrat"/>
              </a:rPr>
            </a:br>
            <a:r>
              <a:rPr b="0" i="0" lang="en-US" sz="2000" u="none" cap="none" strike="noStrike">
                <a:solidFill>
                  <a:srgbClr val="212529"/>
                </a:solidFill>
                <a:highlight>
                  <a:srgbClr val="FFFFFF"/>
                </a:highlight>
                <a:latin typeface="Montserrat"/>
                <a:ea typeface="Montserrat"/>
                <a:cs typeface="Montserrat"/>
                <a:sym typeface="Montserrat"/>
              </a:rPr>
              <a:t>perché sappiamo che una nuova vita</a:t>
            </a:r>
            <a:br>
              <a:rPr b="0" i="0" lang="en-US" sz="2000" u="none" cap="none" strike="noStrike">
                <a:solidFill>
                  <a:srgbClr val="212529"/>
                </a:solidFill>
                <a:highlight>
                  <a:srgbClr val="FFFFFF"/>
                </a:highlight>
                <a:latin typeface="Montserrat"/>
                <a:ea typeface="Montserrat"/>
                <a:cs typeface="Montserrat"/>
                <a:sym typeface="Montserrat"/>
              </a:rPr>
            </a:br>
            <a:r>
              <a:rPr b="0" i="0" lang="en-US" sz="2000" u="none" cap="none" strike="noStrike">
                <a:solidFill>
                  <a:srgbClr val="212529"/>
                </a:solidFill>
                <a:highlight>
                  <a:srgbClr val="FFFFFF"/>
                </a:highlight>
                <a:latin typeface="Montserrat"/>
                <a:ea typeface="Montserrat"/>
                <a:cs typeface="Montserrat"/>
                <a:sym typeface="Montserrat"/>
              </a:rPr>
              <a:t>da qui è partita e mai più si fermerà.</a:t>
            </a:r>
            <a:endParaRPr b="1" i="0" sz="2000" u="none" cap="none" strike="noStrike">
              <a:solidFill>
                <a:srgbClr val="212529"/>
              </a:solidFill>
              <a:highlight>
                <a:srgbClr val="FFFFFF"/>
              </a:highlight>
              <a:latin typeface="Montserrat"/>
              <a:ea typeface="Montserrat"/>
              <a:cs typeface="Montserrat"/>
              <a:sym typeface="Montserrat"/>
            </a:endParaRPr>
          </a:p>
          <a:p>
            <a:pPr indent="0" lvl="0" marL="0" marR="0" rtl="0" algn="l">
              <a:lnSpc>
                <a:spcPct val="115000"/>
              </a:lnSpc>
              <a:spcBef>
                <a:spcPts val="1200"/>
              </a:spcBef>
              <a:spcAft>
                <a:spcPts val="0"/>
              </a:spcAft>
              <a:buClr>
                <a:schemeClr val="dk1"/>
              </a:buClr>
              <a:buSzPts val="1100"/>
              <a:buFont typeface="Arial"/>
              <a:buNone/>
            </a:pPr>
            <a:r>
              <a:rPr b="1" i="0" lang="en-US" sz="2000" u="none" cap="none" strike="noStrike">
                <a:solidFill>
                  <a:srgbClr val="212529"/>
                </a:solidFill>
                <a:highlight>
                  <a:srgbClr val="FFFFFF"/>
                </a:highlight>
                <a:latin typeface="Montserrat"/>
                <a:ea typeface="Montserrat"/>
                <a:cs typeface="Montserrat"/>
                <a:sym typeface="Montserrat"/>
              </a:rPr>
              <a:t>Resta qui con noi, il sole scende già,</a:t>
            </a:r>
            <a:br>
              <a:rPr b="1" i="0" lang="en-US" sz="2000" u="none" cap="none" strike="noStrike">
                <a:solidFill>
                  <a:srgbClr val="212529"/>
                </a:solidFill>
                <a:highlight>
                  <a:srgbClr val="FFFFFF"/>
                </a:highlight>
                <a:latin typeface="Montserrat"/>
                <a:ea typeface="Montserrat"/>
                <a:cs typeface="Montserrat"/>
                <a:sym typeface="Montserrat"/>
              </a:rPr>
            </a:br>
            <a:r>
              <a:rPr b="1" i="0" lang="en-US" sz="2000" u="none" cap="none" strike="noStrike">
                <a:solidFill>
                  <a:srgbClr val="212529"/>
                </a:solidFill>
                <a:highlight>
                  <a:srgbClr val="FFFFFF"/>
                </a:highlight>
                <a:latin typeface="Montserrat"/>
                <a:ea typeface="Montserrat"/>
                <a:cs typeface="Montserrat"/>
                <a:sym typeface="Montserrat"/>
              </a:rPr>
              <a:t>resta qui con noi, Signore è sera ormai.</a:t>
            </a:r>
            <a:br>
              <a:rPr b="1" i="0" lang="en-US" sz="2000" u="none" cap="none" strike="noStrike">
                <a:solidFill>
                  <a:srgbClr val="212529"/>
                </a:solidFill>
                <a:highlight>
                  <a:srgbClr val="FFFFFF"/>
                </a:highlight>
                <a:latin typeface="Montserrat"/>
                <a:ea typeface="Montserrat"/>
                <a:cs typeface="Montserrat"/>
                <a:sym typeface="Montserrat"/>
              </a:rPr>
            </a:br>
            <a:r>
              <a:rPr b="1" i="0" lang="en-US" sz="2000" u="none" cap="none" strike="noStrike">
                <a:solidFill>
                  <a:srgbClr val="212529"/>
                </a:solidFill>
                <a:highlight>
                  <a:srgbClr val="FFFFFF"/>
                </a:highlight>
                <a:latin typeface="Montserrat"/>
                <a:ea typeface="Montserrat"/>
                <a:cs typeface="Montserrat"/>
                <a:sym typeface="Montserrat"/>
              </a:rPr>
              <a:t>Resta qui con noi, il sole scende già,</a:t>
            </a:r>
            <a:br>
              <a:rPr b="1" i="0" lang="en-US" sz="2000" u="none" cap="none" strike="noStrike">
                <a:solidFill>
                  <a:srgbClr val="212529"/>
                </a:solidFill>
                <a:highlight>
                  <a:srgbClr val="FFFFFF"/>
                </a:highlight>
                <a:latin typeface="Montserrat"/>
                <a:ea typeface="Montserrat"/>
                <a:cs typeface="Montserrat"/>
                <a:sym typeface="Montserrat"/>
              </a:rPr>
            </a:br>
            <a:r>
              <a:rPr b="1" i="0" lang="en-US" sz="2000" u="none" cap="none" strike="noStrike">
                <a:solidFill>
                  <a:srgbClr val="212529"/>
                </a:solidFill>
                <a:highlight>
                  <a:srgbClr val="FFFFFF"/>
                </a:highlight>
                <a:latin typeface="Montserrat"/>
                <a:ea typeface="Montserrat"/>
                <a:cs typeface="Montserrat"/>
                <a:sym typeface="Montserrat"/>
              </a:rPr>
              <a:t>se tu sei tra noi la notte non verrà.</a:t>
            </a:r>
            <a:endParaRPr b="1" i="0" sz="2000" u="none" cap="none" strike="noStrike">
              <a:solidFill>
                <a:srgbClr val="212529"/>
              </a:solidFill>
              <a:highlight>
                <a:srgbClr val="FFFFFF"/>
              </a:highlight>
              <a:latin typeface="Montserrat"/>
              <a:ea typeface="Montserrat"/>
              <a:cs typeface="Montserrat"/>
              <a:sym typeface="Montserrat"/>
            </a:endParaRPr>
          </a:p>
          <a:p>
            <a:pPr indent="0" lvl="0" marL="0" marR="0" rtl="0" algn="l">
              <a:lnSpc>
                <a:spcPct val="115000"/>
              </a:lnSpc>
              <a:spcBef>
                <a:spcPts val="1200"/>
              </a:spcBef>
              <a:spcAft>
                <a:spcPts val="0"/>
              </a:spcAft>
              <a:buClr>
                <a:schemeClr val="dk1"/>
              </a:buClr>
              <a:buSzPts val="1100"/>
              <a:buFont typeface="Arial"/>
              <a:buNone/>
            </a:pPr>
            <a:r>
              <a:t/>
            </a:r>
            <a:endParaRPr b="0" i="0" sz="1500" u="none" cap="none" strike="noStrike">
              <a:solidFill>
                <a:srgbClr val="212529"/>
              </a:solidFill>
              <a:highlight>
                <a:srgbClr val="FFFFFF"/>
              </a:highlight>
              <a:latin typeface="Montserrat"/>
              <a:ea typeface="Montserrat"/>
              <a:cs typeface="Montserrat"/>
              <a:sym typeface="Montserrat"/>
            </a:endParaRPr>
          </a:p>
          <a:p>
            <a:pPr indent="0" lvl="0" marL="0" marR="0" rtl="0" algn="l">
              <a:lnSpc>
                <a:spcPct val="100000"/>
              </a:lnSpc>
              <a:spcBef>
                <a:spcPts val="1200"/>
              </a:spcBef>
              <a:spcAft>
                <a:spcPts val="0"/>
              </a:spcAft>
              <a:buClr>
                <a:schemeClr val="dk1"/>
              </a:buClr>
              <a:buSzPts val="1100"/>
              <a:buFont typeface="Arial"/>
              <a:buNone/>
            </a:pPr>
            <a:r>
              <a:t/>
            </a:r>
            <a:endParaRPr b="1" i="0" sz="2000" u="none" cap="none" strike="noStrike">
              <a:solidFill>
                <a:srgbClr val="3F3F3F"/>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t/>
            </a:r>
            <a:endParaRPr b="1" i="0" sz="2000" u="none" cap="none" strike="noStrike">
              <a:solidFill>
                <a:srgbClr val="3F3F3F"/>
              </a:solidFill>
              <a:latin typeface="Raleway"/>
              <a:ea typeface="Raleway"/>
              <a:cs typeface="Raleway"/>
              <a:sym typeface="Raleway"/>
            </a:endParaRPr>
          </a:p>
        </p:txBody>
      </p:sp>
      <p:sp>
        <p:nvSpPr>
          <p:cNvPr id="161" name="Google Shape;161;g2cf76839dac_0_143"/>
          <p:cNvSpPr txBox="1"/>
          <p:nvPr/>
        </p:nvSpPr>
        <p:spPr>
          <a:xfrm>
            <a:off x="5310900" y="2048650"/>
            <a:ext cx="53082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Trebuchet MS"/>
              <a:ea typeface="Trebuchet MS"/>
              <a:cs typeface="Trebuchet MS"/>
              <a:sym typeface="Trebuchet MS"/>
            </a:endParaRPr>
          </a:p>
        </p:txBody>
      </p:sp>
      <p:sp>
        <p:nvSpPr>
          <p:cNvPr id="162" name="Google Shape;162;g2cf76839dac_0_143"/>
          <p:cNvSpPr txBox="1"/>
          <p:nvPr/>
        </p:nvSpPr>
        <p:spPr>
          <a:xfrm>
            <a:off x="5624175" y="3316375"/>
            <a:ext cx="5633700" cy="261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200"/>
              </a:spcAft>
              <a:buClr>
                <a:schemeClr val="dk1"/>
              </a:buClr>
              <a:buSzPts val="1100"/>
              <a:buFont typeface="Arial"/>
              <a:buNone/>
            </a:pPr>
            <a:r>
              <a:rPr b="0" i="0" lang="en-US" sz="2000" u="none" cap="none" strike="noStrike">
                <a:solidFill>
                  <a:srgbClr val="212529"/>
                </a:solidFill>
                <a:highlight>
                  <a:srgbClr val="FFFFFF"/>
                </a:highlight>
                <a:latin typeface="Montserrat"/>
                <a:ea typeface="Montserrat"/>
                <a:cs typeface="Montserrat"/>
                <a:sym typeface="Montserrat"/>
              </a:rPr>
              <a:t>S'allarga verso il mare</a:t>
            </a:r>
            <a:br>
              <a:rPr b="0" i="0" lang="en-US" sz="2000" u="none" cap="none" strike="noStrike">
                <a:solidFill>
                  <a:srgbClr val="212529"/>
                </a:solidFill>
                <a:highlight>
                  <a:srgbClr val="FFFFFF"/>
                </a:highlight>
                <a:latin typeface="Montserrat"/>
                <a:ea typeface="Montserrat"/>
                <a:cs typeface="Montserrat"/>
                <a:sym typeface="Montserrat"/>
              </a:rPr>
            </a:br>
            <a:r>
              <a:rPr b="0" i="0" lang="en-US" sz="2000" u="none" cap="none" strike="noStrike">
                <a:solidFill>
                  <a:srgbClr val="212529"/>
                </a:solidFill>
                <a:highlight>
                  <a:srgbClr val="FFFFFF"/>
                </a:highlight>
                <a:latin typeface="Montserrat"/>
                <a:ea typeface="Montserrat"/>
                <a:cs typeface="Montserrat"/>
                <a:sym typeface="Montserrat"/>
              </a:rPr>
              <a:t>il tuo cerchio d'onda</a:t>
            </a:r>
            <a:br>
              <a:rPr b="0" i="0" lang="en-US" sz="2000" u="none" cap="none" strike="noStrike">
                <a:solidFill>
                  <a:srgbClr val="212529"/>
                </a:solidFill>
                <a:highlight>
                  <a:srgbClr val="FFFFFF"/>
                </a:highlight>
                <a:latin typeface="Montserrat"/>
                <a:ea typeface="Montserrat"/>
                <a:cs typeface="Montserrat"/>
                <a:sym typeface="Montserrat"/>
              </a:rPr>
            </a:br>
            <a:r>
              <a:rPr b="0" i="0" lang="en-US" sz="2000" u="none" cap="none" strike="noStrike">
                <a:solidFill>
                  <a:srgbClr val="212529"/>
                </a:solidFill>
                <a:highlight>
                  <a:srgbClr val="FFFFFF"/>
                </a:highlight>
                <a:latin typeface="Montserrat"/>
                <a:ea typeface="Montserrat"/>
                <a:cs typeface="Montserrat"/>
                <a:sym typeface="Montserrat"/>
              </a:rPr>
              <a:t>che il vento spingerà fino a quando</a:t>
            </a:r>
            <a:br>
              <a:rPr b="0" i="0" lang="en-US" sz="2000" u="none" cap="none" strike="noStrike">
                <a:solidFill>
                  <a:srgbClr val="212529"/>
                </a:solidFill>
                <a:highlight>
                  <a:srgbClr val="FFFFFF"/>
                </a:highlight>
                <a:latin typeface="Montserrat"/>
                <a:ea typeface="Montserrat"/>
                <a:cs typeface="Montserrat"/>
                <a:sym typeface="Montserrat"/>
              </a:rPr>
            </a:br>
            <a:r>
              <a:rPr b="0" i="0" lang="en-US" sz="2000" u="none" cap="none" strike="noStrike">
                <a:solidFill>
                  <a:srgbClr val="212529"/>
                </a:solidFill>
                <a:highlight>
                  <a:srgbClr val="FFFFFF"/>
                </a:highlight>
                <a:latin typeface="Montserrat"/>
                <a:ea typeface="Montserrat"/>
                <a:cs typeface="Montserrat"/>
                <a:sym typeface="Montserrat"/>
              </a:rPr>
              <a:t>giungerà ai confini di ogni cuore,</a:t>
            </a:r>
            <a:br>
              <a:rPr b="0" i="0" lang="en-US" sz="2000" u="none" cap="none" strike="noStrike">
                <a:solidFill>
                  <a:srgbClr val="212529"/>
                </a:solidFill>
                <a:highlight>
                  <a:srgbClr val="FFFFFF"/>
                </a:highlight>
                <a:latin typeface="Montserrat"/>
                <a:ea typeface="Montserrat"/>
                <a:cs typeface="Montserrat"/>
                <a:sym typeface="Montserrat"/>
              </a:rPr>
            </a:br>
            <a:r>
              <a:rPr b="0" i="0" lang="en-US" sz="2000" u="none" cap="none" strike="noStrike">
                <a:solidFill>
                  <a:srgbClr val="212529"/>
                </a:solidFill>
                <a:highlight>
                  <a:srgbClr val="FFFFFF"/>
                </a:highlight>
                <a:latin typeface="Montserrat"/>
                <a:ea typeface="Montserrat"/>
                <a:cs typeface="Montserrat"/>
                <a:sym typeface="Montserrat"/>
              </a:rPr>
              <a:t>alle porte dell'amore vero.</a:t>
            </a:r>
            <a:br>
              <a:rPr b="0" i="0" lang="en-US" sz="2000" u="none" cap="none" strike="noStrike">
                <a:solidFill>
                  <a:srgbClr val="212529"/>
                </a:solidFill>
                <a:highlight>
                  <a:srgbClr val="FFFFFF"/>
                </a:highlight>
                <a:latin typeface="Montserrat"/>
                <a:ea typeface="Montserrat"/>
                <a:cs typeface="Montserrat"/>
                <a:sym typeface="Montserrat"/>
              </a:rPr>
            </a:br>
            <a:r>
              <a:rPr b="0" i="0" lang="en-US" sz="2000" u="none" cap="none" strike="noStrike">
                <a:solidFill>
                  <a:srgbClr val="212529"/>
                </a:solidFill>
                <a:highlight>
                  <a:srgbClr val="FFFFFF"/>
                </a:highlight>
                <a:latin typeface="Montserrat"/>
                <a:ea typeface="Montserrat"/>
                <a:cs typeface="Montserrat"/>
                <a:sym typeface="Montserrat"/>
              </a:rPr>
              <a:t>Come una fiamma che dove passa brucia,</a:t>
            </a:r>
            <a:br>
              <a:rPr b="0" i="0" lang="en-US" sz="2000" u="none" cap="none" strike="noStrike">
                <a:solidFill>
                  <a:srgbClr val="212529"/>
                </a:solidFill>
                <a:highlight>
                  <a:srgbClr val="FFFFFF"/>
                </a:highlight>
                <a:latin typeface="Montserrat"/>
                <a:ea typeface="Montserrat"/>
                <a:cs typeface="Montserrat"/>
                <a:sym typeface="Montserrat"/>
              </a:rPr>
            </a:br>
            <a:r>
              <a:rPr b="0" i="0" lang="en-US" sz="2000" u="none" cap="none" strike="noStrike">
                <a:solidFill>
                  <a:srgbClr val="212529"/>
                </a:solidFill>
                <a:highlight>
                  <a:srgbClr val="FFFFFF"/>
                </a:highlight>
                <a:latin typeface="Montserrat"/>
                <a:ea typeface="Montserrat"/>
                <a:cs typeface="Montserrat"/>
                <a:sym typeface="Montserrat"/>
              </a:rPr>
              <a:t>così il tuo amore tutto il mondo invaderà.</a:t>
            </a:r>
            <a:endParaRPr b="0" i="0" sz="2300" u="none" cap="none" strike="noStrike">
              <a:solidFill>
                <a:srgbClr val="3F3F3F"/>
              </a:solidFill>
              <a:latin typeface="Trebuchet MS"/>
              <a:ea typeface="Trebuchet MS"/>
              <a:cs typeface="Trebuchet MS"/>
              <a:sym typeface="Trebuchet MS"/>
            </a:endParaRPr>
          </a:p>
        </p:txBody>
      </p:sp>
      <p:pic>
        <p:nvPicPr>
          <p:cNvPr id="163" name="Google Shape;163;g2cf76839dac_0_143"/>
          <p:cNvPicPr preferRelativeResize="0"/>
          <p:nvPr/>
        </p:nvPicPr>
        <p:blipFill rotWithShape="1">
          <a:blip r:embed="rId5">
            <a:alphaModFix/>
          </a:blip>
          <a:srcRect b="0" l="0" r="0" t="0"/>
          <a:stretch/>
        </p:blipFill>
        <p:spPr>
          <a:xfrm>
            <a:off x="5624175" y="434250"/>
            <a:ext cx="3786499" cy="25233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167de789b45_0_8"/>
          <p:cNvSpPr txBox="1"/>
          <p:nvPr>
            <p:ph type="title"/>
          </p:nvPr>
        </p:nvSpPr>
        <p:spPr>
          <a:xfrm flipH="1">
            <a:off x="238825" y="188649"/>
            <a:ext cx="8117700" cy="936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b="1" lang="en-US" sz="4000">
                <a:latin typeface="Chewy"/>
                <a:ea typeface="Chewy"/>
                <a:cs typeface="Chewy"/>
                <a:sym typeface="Chewy"/>
              </a:rPr>
              <a:t>Dal vangelo secondo Matteo</a:t>
            </a:r>
            <a:endParaRPr sz="4000">
              <a:latin typeface="Chewy"/>
              <a:ea typeface="Chewy"/>
              <a:cs typeface="Chewy"/>
              <a:sym typeface="Chewy"/>
            </a:endParaRPr>
          </a:p>
        </p:txBody>
      </p:sp>
      <p:pic>
        <p:nvPicPr>
          <p:cNvPr descr="GAS logo.png" id="170" name="Google Shape;170;g167de789b45_0_8"/>
          <p:cNvPicPr preferRelativeResize="0"/>
          <p:nvPr/>
        </p:nvPicPr>
        <p:blipFill rotWithShape="1">
          <a:blip r:embed="rId3">
            <a:alphaModFix/>
          </a:blip>
          <a:srcRect b="0" l="0" r="0" t="0"/>
          <a:stretch/>
        </p:blipFill>
        <p:spPr>
          <a:xfrm>
            <a:off x="10128448" y="188640"/>
            <a:ext cx="1836001" cy="936001"/>
          </a:xfrm>
          <a:prstGeom prst="rect">
            <a:avLst/>
          </a:prstGeom>
          <a:noFill/>
          <a:ln>
            <a:noFill/>
          </a:ln>
        </p:spPr>
      </p:pic>
      <p:pic>
        <p:nvPicPr>
          <p:cNvPr descr="ADS logo.png" id="171" name="Google Shape;171;g167de789b45_0_8"/>
          <p:cNvPicPr preferRelativeResize="0"/>
          <p:nvPr/>
        </p:nvPicPr>
        <p:blipFill rotWithShape="1">
          <a:blip r:embed="rId4">
            <a:alphaModFix/>
          </a:blip>
          <a:srcRect b="0" l="0" r="0" t="0"/>
          <a:stretch/>
        </p:blipFill>
        <p:spPr>
          <a:xfrm>
            <a:off x="10128448" y="5589240"/>
            <a:ext cx="1835077" cy="1008000"/>
          </a:xfrm>
          <a:prstGeom prst="rect">
            <a:avLst/>
          </a:prstGeom>
          <a:noFill/>
          <a:ln>
            <a:noFill/>
          </a:ln>
        </p:spPr>
      </p:pic>
      <p:sp>
        <p:nvSpPr>
          <p:cNvPr id="172" name="Google Shape;172;g167de789b45_0_8"/>
          <p:cNvSpPr txBox="1"/>
          <p:nvPr/>
        </p:nvSpPr>
        <p:spPr>
          <a:xfrm>
            <a:off x="442641" y="1124650"/>
            <a:ext cx="8348400" cy="489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3F3F3F"/>
                </a:solidFill>
                <a:latin typeface="Trebuchet MS"/>
                <a:ea typeface="Trebuchet MS"/>
                <a:cs typeface="Trebuchet MS"/>
                <a:sym typeface="Trebuchet MS"/>
              </a:rPr>
              <a:t>Un uomo aveva due figli. Il più giovane dei due disse al padre: “Padre, dammi la parte di patrimonio che mi spetta”. Ed egli divise tra loro le sue sostanze. Pochi giorni dopo, il figlio più giovane, raccolte tutte le sue cose, partì per un paese lontano e là sperperò il suo patrimonio vivendo in modo dissoluto. Quando ebbe speso tutto, sopraggiunse in quel paese una grande carestia ed egli cominciò a trovarsi nel bisogno. Allora ritornò in sé e disse: “Quanti salariati di mio padre hanno pane in abbondanza e io qui muoio di fame! Mi alzerò, andrò da mio padre e gli dirò: Padre, ho peccato verso il Cielo e davanti a te; non sono più degno di essere chiamato tuo figlio. Trattami come uno dei tuoi salariati”. Si alzò e tornò da suo padre.</a:t>
            </a:r>
            <a:endParaRPr sz="1800">
              <a:solidFill>
                <a:srgbClr val="3F3F3F"/>
              </a:solidFill>
              <a:latin typeface="Trebuchet MS"/>
              <a:ea typeface="Trebuchet MS"/>
              <a:cs typeface="Trebuchet MS"/>
              <a:sym typeface="Trebuchet MS"/>
            </a:endParaRPr>
          </a:p>
          <a:p>
            <a:pPr indent="0" lvl="0" marL="0" rtl="0" algn="l">
              <a:spcBef>
                <a:spcPts val="0"/>
              </a:spcBef>
              <a:spcAft>
                <a:spcPts val="0"/>
              </a:spcAft>
              <a:buNone/>
            </a:pPr>
            <a:r>
              <a:rPr lang="en-US" sz="1800">
                <a:solidFill>
                  <a:srgbClr val="3F3F3F"/>
                </a:solidFill>
                <a:latin typeface="Trebuchet MS"/>
                <a:ea typeface="Trebuchet MS"/>
                <a:cs typeface="Trebuchet MS"/>
                <a:sym typeface="Trebuchet MS"/>
              </a:rPr>
              <a:t>Quando era ancora lontano, suo padre lo vide, ebbe compassione, gli corse incontro, gli si gettò al collo e lo baciò. Il figlio gli disse: “Padre, ho peccato verso il Cielo e davanti a te; non sono più degno di essere chiamato tuo figlio”. Ma il padre disse ai servi: “Presto, portate qui il vestito più bello e fateglielo indossare, mettetegli l’anello al dito e i sandali ai piedi. Prendete il vitello grasso, ammazzatelo, mangiamo e facciamo festa, perché questo mio figlio era morto ed è tornato in vita, era perduto ed è stato ritrovato”</a:t>
            </a:r>
            <a:endParaRPr sz="1800">
              <a:solidFill>
                <a:srgbClr val="3F3F3F"/>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descr="GAS logo.png" id="178" name="Google Shape;178;g28b9447367d_0_0"/>
          <p:cNvPicPr preferRelativeResize="0"/>
          <p:nvPr/>
        </p:nvPicPr>
        <p:blipFill rotWithShape="1">
          <a:blip r:embed="rId3">
            <a:alphaModFix/>
          </a:blip>
          <a:srcRect b="0" l="0" r="0" t="0"/>
          <a:stretch/>
        </p:blipFill>
        <p:spPr>
          <a:xfrm>
            <a:off x="10128448" y="188640"/>
            <a:ext cx="1836000" cy="936000"/>
          </a:xfrm>
          <a:prstGeom prst="rect">
            <a:avLst/>
          </a:prstGeom>
          <a:noFill/>
          <a:ln>
            <a:noFill/>
          </a:ln>
        </p:spPr>
      </p:pic>
      <p:pic>
        <p:nvPicPr>
          <p:cNvPr descr="ADS logo.png" id="179" name="Google Shape;179;g28b9447367d_0_0"/>
          <p:cNvPicPr preferRelativeResize="0"/>
          <p:nvPr/>
        </p:nvPicPr>
        <p:blipFill rotWithShape="1">
          <a:blip r:embed="rId4">
            <a:alphaModFix/>
          </a:blip>
          <a:srcRect b="0" l="0" r="0" t="0"/>
          <a:stretch/>
        </p:blipFill>
        <p:spPr>
          <a:xfrm>
            <a:off x="10128448" y="5589240"/>
            <a:ext cx="1835075" cy="1008002"/>
          </a:xfrm>
          <a:prstGeom prst="rect">
            <a:avLst/>
          </a:prstGeom>
          <a:noFill/>
          <a:ln>
            <a:noFill/>
          </a:ln>
        </p:spPr>
      </p:pic>
      <p:pic>
        <p:nvPicPr>
          <p:cNvPr id="180" name="Google Shape;180;g28b9447367d_0_0"/>
          <p:cNvPicPr preferRelativeResize="0"/>
          <p:nvPr/>
        </p:nvPicPr>
        <p:blipFill rotWithShape="1">
          <a:blip r:embed="rId5">
            <a:alphaModFix/>
          </a:blip>
          <a:srcRect b="0" l="0" r="0" t="0"/>
          <a:stretch/>
        </p:blipFill>
        <p:spPr>
          <a:xfrm>
            <a:off x="6888650" y="4562090"/>
            <a:ext cx="2035151" cy="2035151"/>
          </a:xfrm>
          <a:prstGeom prst="rect">
            <a:avLst/>
          </a:prstGeom>
          <a:noFill/>
          <a:ln>
            <a:noFill/>
          </a:ln>
        </p:spPr>
      </p:pic>
      <p:pic>
        <p:nvPicPr>
          <p:cNvPr id="181" name="Google Shape;181;g28b9447367d_0_0"/>
          <p:cNvPicPr preferRelativeResize="0"/>
          <p:nvPr/>
        </p:nvPicPr>
        <p:blipFill rotWithShape="1">
          <a:blip r:embed="rId6">
            <a:alphaModFix/>
          </a:blip>
          <a:srcRect b="0" l="0" r="0" t="0"/>
          <a:stretch/>
        </p:blipFill>
        <p:spPr>
          <a:xfrm>
            <a:off x="7385063" y="1816125"/>
            <a:ext cx="2466975" cy="1847850"/>
          </a:xfrm>
          <a:prstGeom prst="rect">
            <a:avLst/>
          </a:prstGeom>
          <a:noFill/>
          <a:ln>
            <a:noFill/>
          </a:ln>
        </p:spPr>
      </p:pic>
      <p:sp>
        <p:nvSpPr>
          <p:cNvPr id="182" name="Google Shape;182;g28b9447367d_0_0"/>
          <p:cNvSpPr txBox="1"/>
          <p:nvPr/>
        </p:nvSpPr>
        <p:spPr>
          <a:xfrm>
            <a:off x="798050" y="872250"/>
            <a:ext cx="6090600" cy="5113500"/>
          </a:xfrm>
          <a:prstGeom prst="rect">
            <a:avLst/>
          </a:prstGeom>
          <a:noFill/>
          <a:ln>
            <a:noFill/>
          </a:ln>
        </p:spPr>
        <p:txBody>
          <a:bodyPr anchorCtr="0" anchor="t" bIns="45700" lIns="91425" spcFirstLastPara="1" rIns="91425" wrap="square" tIns="45700">
            <a:normAutofit fontScale="25000"/>
          </a:bodyPr>
          <a:lstStyle/>
          <a:p>
            <a:pPr indent="0" lvl="0" marL="0" rtl="0" algn="l">
              <a:lnSpc>
                <a:spcPct val="130000"/>
              </a:lnSpc>
              <a:spcBef>
                <a:spcPts val="800"/>
              </a:spcBef>
              <a:spcAft>
                <a:spcPts val="0"/>
              </a:spcAft>
              <a:buNone/>
            </a:pPr>
            <a:r>
              <a:rPr lang="en-US" sz="8000">
                <a:solidFill>
                  <a:srgbClr val="000000"/>
                </a:solidFill>
                <a:highlight>
                  <a:srgbClr val="FFFFFF"/>
                </a:highlight>
                <a:latin typeface="Montserrat"/>
                <a:ea typeface="Montserrat"/>
                <a:cs typeface="Montserrat"/>
                <a:sym typeface="Montserrat"/>
              </a:rPr>
              <a:t>Signore, Tu ci affidi il giorno, ogni giorno.</a:t>
            </a:r>
            <a:endParaRPr sz="8000">
              <a:solidFill>
                <a:srgbClr val="000000"/>
              </a:solidFill>
              <a:highlight>
                <a:srgbClr val="FFFFFF"/>
              </a:highlight>
              <a:latin typeface="Montserrat"/>
              <a:ea typeface="Montserrat"/>
              <a:cs typeface="Montserrat"/>
              <a:sym typeface="Montserrat"/>
            </a:endParaRPr>
          </a:p>
          <a:p>
            <a:pPr indent="0" lvl="0" marL="0" rtl="0" algn="l">
              <a:lnSpc>
                <a:spcPct val="130000"/>
              </a:lnSpc>
              <a:spcBef>
                <a:spcPts val="800"/>
              </a:spcBef>
              <a:spcAft>
                <a:spcPts val="0"/>
              </a:spcAft>
              <a:buNone/>
            </a:pPr>
            <a:r>
              <a:rPr lang="en-US" sz="8000">
                <a:solidFill>
                  <a:srgbClr val="000000"/>
                </a:solidFill>
                <a:highlight>
                  <a:srgbClr val="FFFFFF"/>
                </a:highlight>
                <a:latin typeface="Montserrat"/>
                <a:ea typeface="Montserrat"/>
                <a:cs typeface="Montserrat"/>
                <a:sym typeface="Montserrat"/>
              </a:rPr>
              <a:t>Lo deponi nelle nostre mani</a:t>
            </a:r>
            <a:br>
              <a:rPr lang="en-US" sz="8000">
                <a:solidFill>
                  <a:srgbClr val="000000"/>
                </a:solidFill>
                <a:highlight>
                  <a:srgbClr val="FFFFFF"/>
                </a:highlight>
                <a:latin typeface="Montserrat"/>
                <a:ea typeface="Montserrat"/>
                <a:cs typeface="Montserrat"/>
                <a:sym typeface="Montserrat"/>
              </a:rPr>
            </a:br>
            <a:r>
              <a:rPr lang="en-US" sz="8000">
                <a:solidFill>
                  <a:srgbClr val="000000"/>
                </a:solidFill>
                <a:highlight>
                  <a:srgbClr val="FFFFFF"/>
                </a:highlight>
                <a:latin typeface="Montserrat"/>
                <a:ea typeface="Montserrat"/>
                <a:cs typeface="Montserrat"/>
                <a:sym typeface="Montserrat"/>
              </a:rPr>
              <a:t>affinché noi lo rendiamo bello, utile, ricco.</a:t>
            </a:r>
            <a:endParaRPr sz="8000">
              <a:solidFill>
                <a:srgbClr val="000000"/>
              </a:solidFill>
              <a:highlight>
                <a:srgbClr val="FFFFFF"/>
              </a:highlight>
              <a:latin typeface="Montserrat"/>
              <a:ea typeface="Montserrat"/>
              <a:cs typeface="Montserrat"/>
              <a:sym typeface="Montserrat"/>
            </a:endParaRPr>
          </a:p>
          <a:p>
            <a:pPr indent="0" lvl="0" marL="0" rtl="0" algn="l">
              <a:lnSpc>
                <a:spcPct val="130000"/>
              </a:lnSpc>
              <a:spcBef>
                <a:spcPts val="800"/>
              </a:spcBef>
              <a:spcAft>
                <a:spcPts val="0"/>
              </a:spcAft>
              <a:buNone/>
            </a:pPr>
            <a:r>
              <a:rPr lang="en-US" sz="8000">
                <a:solidFill>
                  <a:srgbClr val="000000"/>
                </a:solidFill>
                <a:highlight>
                  <a:srgbClr val="FFFFFF"/>
                </a:highlight>
                <a:latin typeface="Montserrat"/>
                <a:ea typeface="Montserrat"/>
                <a:cs typeface="Montserrat"/>
                <a:sym typeface="Montserrat"/>
              </a:rPr>
              <a:t>Signore, ogni giorno è un dono che Tu ci fai per la nostra gioia.</a:t>
            </a:r>
            <a:endParaRPr sz="8000">
              <a:solidFill>
                <a:srgbClr val="000000"/>
              </a:solidFill>
              <a:highlight>
                <a:srgbClr val="FFFFFF"/>
              </a:highlight>
              <a:latin typeface="Montserrat"/>
              <a:ea typeface="Montserrat"/>
              <a:cs typeface="Montserrat"/>
              <a:sym typeface="Montserrat"/>
            </a:endParaRPr>
          </a:p>
          <a:p>
            <a:pPr indent="0" lvl="0" marL="0" rtl="0" algn="l">
              <a:lnSpc>
                <a:spcPct val="130000"/>
              </a:lnSpc>
              <a:spcBef>
                <a:spcPts val="800"/>
              </a:spcBef>
              <a:spcAft>
                <a:spcPts val="0"/>
              </a:spcAft>
              <a:buNone/>
            </a:pPr>
            <a:r>
              <a:rPr lang="en-US" sz="8000">
                <a:solidFill>
                  <a:srgbClr val="000000"/>
                </a:solidFill>
                <a:highlight>
                  <a:srgbClr val="FFFFFF"/>
                </a:highlight>
                <a:latin typeface="Montserrat"/>
                <a:ea typeface="Montserrat"/>
                <a:cs typeface="Montserrat"/>
                <a:sym typeface="Montserrat"/>
              </a:rPr>
              <a:t>Il tuo unico desiderio è che noi siamo felici</a:t>
            </a:r>
            <a:br>
              <a:rPr lang="en-US" sz="8000">
                <a:solidFill>
                  <a:srgbClr val="000000"/>
                </a:solidFill>
                <a:highlight>
                  <a:srgbClr val="FFFFFF"/>
                </a:highlight>
                <a:latin typeface="Montserrat"/>
                <a:ea typeface="Montserrat"/>
                <a:cs typeface="Montserrat"/>
                <a:sym typeface="Montserrat"/>
              </a:rPr>
            </a:br>
            <a:r>
              <a:rPr lang="en-US" sz="8000">
                <a:solidFill>
                  <a:srgbClr val="000000"/>
                </a:solidFill>
                <a:highlight>
                  <a:srgbClr val="FFFFFF"/>
                </a:highlight>
                <a:latin typeface="Montserrat"/>
                <a:ea typeface="Montserrat"/>
                <a:cs typeface="Montserrat"/>
                <a:sym typeface="Montserrat"/>
              </a:rPr>
              <a:t>come sentiamo di voler essere.</a:t>
            </a:r>
            <a:endParaRPr sz="8000">
              <a:solidFill>
                <a:srgbClr val="000000"/>
              </a:solidFill>
              <a:highlight>
                <a:srgbClr val="FFFFFF"/>
              </a:highlight>
              <a:latin typeface="Montserrat"/>
              <a:ea typeface="Montserrat"/>
              <a:cs typeface="Montserrat"/>
              <a:sym typeface="Montserrat"/>
            </a:endParaRPr>
          </a:p>
          <a:p>
            <a:pPr indent="0" lvl="0" marL="0" rtl="0" algn="l">
              <a:lnSpc>
                <a:spcPct val="130000"/>
              </a:lnSpc>
              <a:spcBef>
                <a:spcPts val="800"/>
              </a:spcBef>
              <a:spcAft>
                <a:spcPts val="0"/>
              </a:spcAft>
              <a:buNone/>
            </a:pPr>
            <a:r>
              <a:rPr lang="en-US" sz="8000">
                <a:solidFill>
                  <a:srgbClr val="000000"/>
                </a:solidFill>
                <a:highlight>
                  <a:srgbClr val="FFFFFF"/>
                </a:highlight>
                <a:latin typeface="Montserrat"/>
                <a:ea typeface="Montserrat"/>
                <a:cs typeface="Montserrat"/>
                <a:sym typeface="Montserrat"/>
              </a:rPr>
              <a:t>Signore,</a:t>
            </a:r>
            <a:br>
              <a:rPr lang="en-US" sz="8000">
                <a:solidFill>
                  <a:srgbClr val="000000"/>
                </a:solidFill>
                <a:highlight>
                  <a:srgbClr val="FFFFFF"/>
                </a:highlight>
                <a:latin typeface="Montserrat"/>
                <a:ea typeface="Montserrat"/>
                <a:cs typeface="Montserrat"/>
                <a:sym typeface="Montserrat"/>
              </a:rPr>
            </a:br>
            <a:r>
              <a:rPr lang="en-US" sz="8000">
                <a:solidFill>
                  <a:srgbClr val="000000"/>
                </a:solidFill>
                <a:highlight>
                  <a:srgbClr val="FFFFFF"/>
                </a:highlight>
                <a:latin typeface="Montserrat"/>
                <a:ea typeface="Montserrat"/>
                <a:cs typeface="Montserrat"/>
                <a:sym typeface="Montserrat"/>
              </a:rPr>
              <a:t>aiutaci a conquistare la nostra gioia,</a:t>
            </a:r>
            <a:br>
              <a:rPr lang="en-US" sz="8000">
                <a:solidFill>
                  <a:srgbClr val="000000"/>
                </a:solidFill>
                <a:highlight>
                  <a:srgbClr val="FFFFFF"/>
                </a:highlight>
                <a:latin typeface="Montserrat"/>
                <a:ea typeface="Montserrat"/>
                <a:cs typeface="Montserrat"/>
                <a:sym typeface="Montserrat"/>
              </a:rPr>
            </a:br>
            <a:r>
              <a:rPr lang="en-US" sz="8000">
                <a:solidFill>
                  <a:srgbClr val="000000"/>
                </a:solidFill>
                <a:highlight>
                  <a:srgbClr val="FFFFFF"/>
                </a:highlight>
                <a:latin typeface="Montserrat"/>
                <a:ea typeface="Montserrat"/>
                <a:cs typeface="Montserrat"/>
                <a:sym typeface="Montserrat"/>
              </a:rPr>
              <a:t>perché ogni momento possiamo lodarti,</a:t>
            </a:r>
            <a:br>
              <a:rPr lang="en-US" sz="8000">
                <a:solidFill>
                  <a:srgbClr val="000000"/>
                </a:solidFill>
                <a:highlight>
                  <a:srgbClr val="FFFFFF"/>
                </a:highlight>
                <a:latin typeface="Montserrat"/>
                <a:ea typeface="Montserrat"/>
                <a:cs typeface="Montserrat"/>
                <a:sym typeface="Montserrat"/>
              </a:rPr>
            </a:br>
            <a:r>
              <a:rPr lang="en-US" sz="8000">
                <a:solidFill>
                  <a:srgbClr val="000000"/>
                </a:solidFill>
                <a:highlight>
                  <a:srgbClr val="FFFFFF"/>
                </a:highlight>
                <a:latin typeface="Montserrat"/>
                <a:ea typeface="Montserrat"/>
                <a:cs typeface="Montserrat"/>
                <a:sym typeface="Montserrat"/>
              </a:rPr>
              <a:t>perché ogni giorno possiamo ringraziarti.</a:t>
            </a:r>
            <a:endParaRPr sz="8000">
              <a:solidFill>
                <a:srgbClr val="000000"/>
              </a:solidFill>
              <a:highlight>
                <a:srgbClr val="FFFFFF"/>
              </a:highlight>
              <a:latin typeface="Montserrat"/>
              <a:ea typeface="Montserrat"/>
              <a:cs typeface="Montserrat"/>
              <a:sym typeface="Montserrat"/>
            </a:endParaRPr>
          </a:p>
          <a:p>
            <a:pPr indent="0" lvl="0" marL="0" rtl="0" algn="l">
              <a:spcBef>
                <a:spcPts val="1000"/>
              </a:spcBef>
              <a:spcAft>
                <a:spcPts val="0"/>
              </a:spcAft>
              <a:buNone/>
            </a:pPr>
            <a:r>
              <a:t/>
            </a:r>
            <a:endParaRPr sz="1800">
              <a:solidFill>
                <a:srgbClr val="3F3F3F"/>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xmlns:r="http://schemas.openxmlformats.org/officeDocument/2006/relationships" name="Sfaccettatura">
  <a:themeElements>
    <a:clrScheme name="Equinozio">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2019-11-13T15:17:43Z</dcterms:created>
  <dc:creator>Davide Righele</dc:creator>
</cp:coreProperties>
</file>