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6858000" cx="12192000"/>
  <p:notesSz cx="6858000" cy="9144000"/>
  <p:embeddedFontLst>
    <p:embeddedFont>
      <p:font typeface="Raleway"/>
      <p:regular r:id="rId10"/>
      <p:bold r:id="rId11"/>
      <p:italic r:id="rId12"/>
      <p:boldItalic r:id="rId13"/>
    </p:embeddedFont>
    <p:embeddedFont>
      <p:font typeface="Chewy"/>
      <p:regular r:id="rId14"/>
    </p:embeddedFont>
    <p:embeddedFont>
      <p:font typeface="Montserrat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r:id="rId19" roundtripDataSignature="AMtx7mjGWcZM/2eqVjBib7k5BGvQc9Al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aleway-bold.fntdata"/><Relationship Id="rId10" Type="http://schemas.openxmlformats.org/officeDocument/2006/relationships/font" Target="fonts/Raleway-regular.fntdata"/><Relationship Id="rId13" Type="http://schemas.openxmlformats.org/officeDocument/2006/relationships/font" Target="fonts/Raleway-boldItalic.fntdata"/><Relationship Id="rId12" Type="http://schemas.openxmlformats.org/officeDocument/2006/relationships/font" Target="fonts/Raleway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regular.fntdata"/><Relationship Id="rId14" Type="http://schemas.openxmlformats.org/officeDocument/2006/relationships/font" Target="fonts/Chewy-regular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Autofinanziamento con torte</a:t>
            </a:r>
            <a:endParaRPr/>
          </a:p>
        </p:txBody>
      </p:sp>
      <p:sp>
        <p:nvSpPr>
          <p:cNvPr id="146" name="Google Shape;146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cf76839dac_0_1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g2cf76839dac_0_1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" name="Google Shape;156;g2cf76839dac_0_1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67de789b45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g167de789b45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" name="Google Shape;167;g167de789b45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3eb0b52d146340b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3eb0b52d146340b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33eb0b52d146340b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showMasterSp="0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Google Shape;28;p5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" name="Google Shape;29;p5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0" name="Google Shape;30;p5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2745"/>
              </a:schemeClr>
            </a:solidFill>
            <a:ln>
              <a:noFill/>
            </a:ln>
          </p:spPr>
        </p:sp>
        <p:sp>
          <p:nvSpPr>
            <p:cNvPr id="31" name="Google Shape;31;p5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" name="Google Shape;32;p5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6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5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2745"/>
              </a:srgbClr>
            </a:solidFill>
            <a:ln>
              <a:noFill/>
            </a:ln>
          </p:spPr>
        </p:sp>
        <p:sp>
          <p:nvSpPr>
            <p:cNvPr id="34" name="Google Shape;34;p5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2745"/>
              </a:srgbClr>
            </a:solidFill>
            <a:ln>
              <a:noFill/>
            </a:ln>
          </p:spPr>
        </p:sp>
        <p:sp>
          <p:nvSpPr>
            <p:cNvPr id="35" name="Google Shape;35;p5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</p:sp>
        <p:sp>
          <p:nvSpPr>
            <p:cNvPr id="36" name="Google Shape;36;p5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5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p5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1"/>
          <p:cNvSpPr txBox="1"/>
          <p:nvPr>
            <p:ph idx="1" type="body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98" name="Google Shape;98;p11"/>
          <p:cNvSpPr txBox="1"/>
          <p:nvPr>
            <p:ph idx="2" type="body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99" name="Google Shape;99;p1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2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2"/>
          <p:cNvSpPr/>
          <p:nvPr>
            <p:ph idx="2" type="pic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12"/>
          <p:cNvSpPr txBox="1"/>
          <p:nvPr>
            <p:ph idx="1" type="body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6" name="Google Shape;106;p1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a nome">
  <p:cSld name="Scheda nome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5"/>
          <p:cNvSpPr txBox="1"/>
          <p:nvPr>
            <p:ph idx="1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2" name="Google Shape;112;p1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a nome citazione">
  <p:cSld name="Scheda nome citazion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6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8" name="Google Shape;118;p16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9" name="Google Shape;119;p1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16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o o falso">
  <p:cSld name="Vero o falso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/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7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7" name="Google Shape;127;p17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8" name="Google Shape;128;p1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8"/>
          <p:cNvSpPr txBox="1"/>
          <p:nvPr>
            <p:ph idx="1" type="body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4" name="Google Shape;134;p1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/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9"/>
          <p:cNvSpPr txBox="1"/>
          <p:nvPr>
            <p:ph idx="1" type="body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0" name="Google Shape;140;p1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4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6" name="Google Shape;46;p4"/>
          <p:cNvSpPr txBox="1"/>
          <p:nvPr>
            <p:ph idx="2" type="body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sottotitolo">
  <p:cSld name="Titolo e sottotitolo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1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zione con didascalia">
  <p:cSld name="Citazione con didascalia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5" name="Google Shape;65;p14"/>
          <p:cNvSpPr txBox="1"/>
          <p:nvPr>
            <p:ph idx="2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6" name="Google Shape;66;p1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p1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800" u="none" cap="none" strike="noStrike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7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7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4" name="Google Shape;74;p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8"/>
          <p:cNvSpPr txBox="1"/>
          <p:nvPr>
            <p:ph idx="1" type="body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80" name="Google Shape;80;p8"/>
          <p:cNvSpPr txBox="1"/>
          <p:nvPr>
            <p:ph idx="2" type="body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81" name="Google Shape;81;p8"/>
          <p:cNvSpPr txBox="1"/>
          <p:nvPr>
            <p:ph idx="3" type="body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82" name="Google Shape;82;p8"/>
          <p:cNvSpPr txBox="1"/>
          <p:nvPr>
            <p:ph idx="4" type="body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83" name="Google Shape;83;p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9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3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" name="Google Shape;12;p3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3" name="Google Shape;13;p3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2745"/>
              </a:schemeClr>
            </a:solidFill>
            <a:ln>
              <a:noFill/>
            </a:ln>
          </p:spPr>
        </p:sp>
        <p:sp>
          <p:nvSpPr>
            <p:cNvPr id="14" name="Google Shape;14;p3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6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2745"/>
              </a:srgbClr>
            </a:solidFill>
            <a:ln>
              <a:noFill/>
            </a:ln>
          </p:spPr>
        </p:sp>
        <p:sp>
          <p:nvSpPr>
            <p:cNvPr id="17" name="Google Shape;17;p3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2745"/>
              </a:srgbClr>
            </a:solidFill>
            <a:ln>
              <a:noFill/>
            </a:ln>
          </p:spPr>
        </p:sp>
        <p:sp>
          <p:nvSpPr>
            <p:cNvPr id="18" name="Google Shape;18;p3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</p:sp>
        <p:sp>
          <p:nvSpPr>
            <p:cNvPr id="19" name="Google Shape;19;p3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 txBox="1"/>
          <p:nvPr/>
        </p:nvSpPr>
        <p:spPr>
          <a:xfrm rot="142">
            <a:off x="1190724" y="1124798"/>
            <a:ext cx="7275300" cy="1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1" i="0" lang="en-US" sz="7900" u="none" cap="none" strike="noStrike">
                <a:solidFill>
                  <a:srgbClr val="FF5500"/>
                </a:solidFill>
                <a:latin typeface="Chewy"/>
                <a:ea typeface="Chewy"/>
                <a:cs typeface="Chewy"/>
                <a:sym typeface="Chewy"/>
              </a:rPr>
              <a:t>PREGHIERA</a:t>
            </a:r>
            <a:endParaRPr b="1" i="0" sz="7900" u="none" cap="none" strike="noStrike">
              <a:solidFill>
                <a:srgbClr val="FF5500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149" name="Google Shape;149;p1"/>
          <p:cNvSpPr txBox="1"/>
          <p:nvPr>
            <p:ph idx="1" type="subTitle"/>
          </p:nvPr>
        </p:nvSpPr>
        <p:spPr>
          <a:xfrm>
            <a:off x="2787800" y="2433250"/>
            <a:ext cx="3901200" cy="4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b="1" lang="en-US" sz="2300">
                <a:solidFill>
                  <a:srgbClr val="FF0080"/>
                </a:solidFill>
                <a:latin typeface="Chewy"/>
                <a:ea typeface="Chewy"/>
                <a:cs typeface="Chewy"/>
                <a:sym typeface="Chewy"/>
              </a:rPr>
              <a:t>INCONTRO 04/04/2025</a:t>
            </a:r>
            <a:endParaRPr b="1" sz="2300">
              <a:solidFill>
                <a:srgbClr val="FF0080"/>
              </a:solidFill>
              <a:latin typeface="Chewy"/>
              <a:ea typeface="Chewy"/>
              <a:cs typeface="Chewy"/>
              <a:sym typeface="Chewy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150" name="Google Shape;150;p1"/>
          <p:cNvPicPr preferRelativeResize="0"/>
          <p:nvPr/>
        </p:nvPicPr>
        <p:blipFill rotWithShape="1">
          <a:blip r:embed="rId3">
            <a:alphaModFix/>
          </a:blip>
          <a:srcRect b="0" l="7406" r="0" t="0"/>
          <a:stretch/>
        </p:blipFill>
        <p:spPr>
          <a:xfrm>
            <a:off x="2271073" y="2905150"/>
            <a:ext cx="6519928" cy="34478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AS logo.png" id="151" name="Google Shape;15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8448" y="188640"/>
            <a:ext cx="1836000" cy="93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S logo.png" id="152" name="Google Shape;15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28448" y="5589240"/>
            <a:ext cx="1835075" cy="100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AS logo.png" id="158" name="Google Shape;158;g2cf76839dac_0_1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8448" y="188640"/>
            <a:ext cx="1836000" cy="93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S logo.png" id="159" name="Google Shape;159;g2cf76839dac_0_1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8448" y="5589240"/>
            <a:ext cx="1835075" cy="100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2cf76839dac_0_143"/>
          <p:cNvSpPr txBox="1"/>
          <p:nvPr/>
        </p:nvSpPr>
        <p:spPr>
          <a:xfrm>
            <a:off x="502146" y="58975"/>
            <a:ext cx="5940600" cy="85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000">
                <a:solidFill>
                  <a:schemeClr val="accent1"/>
                </a:solidFill>
                <a:latin typeface="Chewy"/>
                <a:ea typeface="Chewy"/>
                <a:cs typeface="Chewy"/>
                <a:sym typeface="Chewy"/>
              </a:rPr>
              <a:t>Padre maestro ed amico</a:t>
            </a:r>
            <a:endParaRPr b="1" i="0" sz="4000" u="none" cap="none" strike="noStrike">
              <a:solidFill>
                <a:schemeClr val="accent1"/>
              </a:solidFill>
              <a:latin typeface="Chewy"/>
              <a:ea typeface="Chewy"/>
              <a:cs typeface="Chewy"/>
              <a:sym typeface="Chew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en-US" sz="2000" u="none" cap="none" strike="noStrike">
                <a:solidFill>
                  <a:srgbClr val="21252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Padre, di molte genti padre,</a:t>
            </a:r>
            <a:endParaRPr i="0" sz="2000" u="none" cap="none" strike="noStrike">
              <a:solidFill>
                <a:srgbClr val="212529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en-US" sz="2000" u="none" cap="none" strike="noStrike">
                <a:solidFill>
                  <a:srgbClr val="21252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il nostro grido ascolta:</a:t>
            </a:r>
            <a:endParaRPr i="0" sz="2000" u="none" cap="none" strike="noStrike">
              <a:solidFill>
                <a:srgbClr val="212529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en-US" sz="2000" u="none" cap="none" strike="noStrike">
                <a:solidFill>
                  <a:srgbClr val="21252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è il canto della vita.</a:t>
            </a:r>
            <a:endParaRPr i="0" sz="2000" u="none" cap="none" strike="noStrike">
              <a:solidFill>
                <a:srgbClr val="212529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21252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Q</a:t>
            </a:r>
            <a:r>
              <a:rPr i="0" lang="en-US" sz="2000" u="none" cap="none" strike="noStrike">
                <a:solidFill>
                  <a:srgbClr val="21252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uella perenne giovinezza</a:t>
            </a:r>
            <a:endParaRPr i="0" sz="2000" u="none" cap="none" strike="noStrike">
              <a:solidFill>
                <a:srgbClr val="212529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en-US" sz="2000" u="none" cap="none" strike="noStrike">
                <a:solidFill>
                  <a:srgbClr val="21252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che tu portavi in cuore,</a:t>
            </a:r>
            <a:endParaRPr i="0" sz="2000" u="none" cap="none" strike="noStrike">
              <a:solidFill>
                <a:srgbClr val="212529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en-US" sz="2000" u="none" cap="none" strike="noStrike">
                <a:solidFill>
                  <a:srgbClr val="21252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perché non doni a noi?</a:t>
            </a:r>
            <a:endParaRPr i="0" sz="2000" u="none" cap="none" strike="noStrike">
              <a:solidFill>
                <a:srgbClr val="212529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000" u="none" cap="none" strike="noStrike">
                <a:solidFill>
                  <a:srgbClr val="21252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Padre, maestro ed amico</a:t>
            </a:r>
            <a:endParaRPr b="1" i="0" sz="2000" u="none" cap="none" strike="noStrike">
              <a:solidFill>
                <a:srgbClr val="212529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000" u="none" cap="none" strike="noStrike">
                <a:solidFill>
                  <a:srgbClr val="21252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noi giovani del mondo</a:t>
            </a:r>
            <a:endParaRPr b="1" i="0" sz="2000" u="none" cap="none" strike="noStrike">
              <a:solidFill>
                <a:srgbClr val="212529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000" u="none" cap="none" strike="noStrike">
                <a:solidFill>
                  <a:srgbClr val="21252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guardiamo ancora a te.</a:t>
            </a:r>
            <a:endParaRPr b="1" i="0" sz="2000" u="none" cap="none" strike="noStrike">
              <a:solidFill>
                <a:srgbClr val="212529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000" u="none" cap="none" strike="noStrike">
                <a:solidFill>
                  <a:srgbClr val="21252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Apri il nostro cuore a Cristo,</a:t>
            </a:r>
            <a:endParaRPr b="1" i="0" sz="2000" u="none" cap="none" strike="noStrike">
              <a:solidFill>
                <a:srgbClr val="212529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000" u="none" cap="none" strike="noStrike">
                <a:solidFill>
                  <a:srgbClr val="21252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sostieni il nostro impegno</a:t>
            </a:r>
            <a:endParaRPr b="1" i="0" sz="2000" u="none" cap="none" strike="noStrike">
              <a:solidFill>
                <a:srgbClr val="212529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000" u="none" cap="none" strike="noStrike">
                <a:solidFill>
                  <a:srgbClr val="21252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in questa società.</a:t>
            </a:r>
            <a:endParaRPr b="1" i="0" sz="2000" u="none" cap="none" strike="noStrike">
              <a:solidFill>
                <a:srgbClr val="212529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rgbClr val="212529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rgbClr val="212529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212529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1" name="Google Shape;161;g2cf76839dac_0_143"/>
          <p:cNvSpPr txBox="1"/>
          <p:nvPr/>
        </p:nvSpPr>
        <p:spPr>
          <a:xfrm>
            <a:off x="5310900" y="2048650"/>
            <a:ext cx="5308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2" name="Google Shape;162;g2cf76839dac_0_143"/>
          <p:cNvSpPr txBox="1"/>
          <p:nvPr/>
        </p:nvSpPr>
        <p:spPr>
          <a:xfrm>
            <a:off x="5624175" y="3316375"/>
            <a:ext cx="56337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21252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Festa, con te la vita è festa,</a:t>
            </a:r>
            <a:endParaRPr sz="2000">
              <a:solidFill>
                <a:srgbClr val="212529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21252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con te la vita è canto:</a:t>
            </a:r>
            <a:endParaRPr sz="2000">
              <a:solidFill>
                <a:srgbClr val="212529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21252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è fremito di gioia.</a:t>
            </a:r>
            <a:endParaRPr sz="2000">
              <a:solidFill>
                <a:srgbClr val="212529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21252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Oggi tra noi ancora è vivo</a:t>
            </a:r>
            <a:endParaRPr sz="2000">
              <a:solidFill>
                <a:srgbClr val="212529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21252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l’amore che nutrivi</a:t>
            </a:r>
            <a:endParaRPr sz="2000">
              <a:solidFill>
                <a:srgbClr val="212529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21252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per tutti i figli tuoi.</a:t>
            </a:r>
            <a:r>
              <a:rPr b="0" i="0" lang="en-US" sz="2000" u="none" cap="none" strike="noStrike">
                <a:solidFill>
                  <a:srgbClr val="21252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0" i="0" sz="23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63" name="Google Shape;163;g2cf76839dac_0_1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24175" y="434250"/>
            <a:ext cx="3786499" cy="2523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67de789b45_0_8"/>
          <p:cNvSpPr txBox="1"/>
          <p:nvPr>
            <p:ph type="title"/>
          </p:nvPr>
        </p:nvSpPr>
        <p:spPr>
          <a:xfrm flipH="1">
            <a:off x="238825" y="188649"/>
            <a:ext cx="81177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n-US" sz="4000">
                <a:latin typeface="Chewy"/>
                <a:ea typeface="Chewy"/>
                <a:cs typeface="Chewy"/>
                <a:sym typeface="Chewy"/>
              </a:rPr>
              <a:t>Dal vangelo secondo Giovanni </a:t>
            </a:r>
            <a:endParaRPr sz="4000">
              <a:latin typeface="Chewy"/>
              <a:ea typeface="Chewy"/>
              <a:cs typeface="Chewy"/>
              <a:sym typeface="Chewy"/>
            </a:endParaRPr>
          </a:p>
        </p:txBody>
      </p:sp>
      <p:pic>
        <p:nvPicPr>
          <p:cNvPr descr="GAS logo.png" id="170" name="Google Shape;170;g167de789b45_0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8448" y="188640"/>
            <a:ext cx="1836001" cy="936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S logo.png" id="171" name="Google Shape;171;g167de789b45_0_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8448" y="5589240"/>
            <a:ext cx="1835077" cy="10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167de789b45_0_8"/>
          <p:cNvSpPr txBox="1"/>
          <p:nvPr/>
        </p:nvSpPr>
        <p:spPr>
          <a:xfrm>
            <a:off x="442641" y="1124650"/>
            <a:ext cx="8348400" cy="57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I maestri della Legge e i farisei portarono davanti a Gesù una donna sorpresa in adulterio e gli dissero:</a:t>
            </a:r>
            <a:endParaRPr sz="180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- Maestro, questa donna è stata sorpresa mentre tradiva suo marito. </a:t>
            </a:r>
            <a:endParaRPr sz="180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Nella sua legge Mosè ci ha ordinato di uccidere queste donne infedeli a colpi di pietra. Tu, che cosa ne dici?</a:t>
            </a:r>
            <a:endParaRPr sz="180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Parlavano così per metterlo alla prova: volevano avere pretesti per accusarlo. Ma Gesù guardava in terra, e scriveva col dito nella polvere. Quelli però insistevano con le domande. Allora Gesù alzò la testa e disse:</a:t>
            </a:r>
            <a:endParaRPr sz="180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- Chi tra voi è senza peccati, scagli per primo una pietra contro di lei.</a:t>
            </a:r>
            <a:endParaRPr sz="180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Poi si chinò di nuovo a scrivere in terra.</a:t>
            </a:r>
            <a:endParaRPr sz="180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Udite queste parole, quelli se ne andarono uno dopo l'altro, cominciando dai più anziani. Rimase soltanto Gesù, e la donna che era là in mezzo.</a:t>
            </a:r>
            <a:endParaRPr sz="180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Gesù si alzò e le disse:</a:t>
            </a:r>
            <a:endParaRPr sz="180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- Dove sono andati? Nessuno ti ha condannata?</a:t>
            </a:r>
            <a:endParaRPr sz="180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La donna rispose:</a:t>
            </a:r>
            <a:endParaRPr sz="180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- Nessuno, Signore.</a:t>
            </a:r>
            <a:endParaRPr sz="180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Gesù disse:</a:t>
            </a:r>
            <a:endParaRPr sz="180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- Neppure io ti condanno. Va', ma d'ora in poi non peccare più!</a:t>
            </a:r>
            <a:endParaRPr sz="180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3eb0b52d146340b_1"/>
          <p:cNvSpPr txBox="1"/>
          <p:nvPr>
            <p:ph type="title"/>
          </p:nvPr>
        </p:nvSpPr>
        <p:spPr>
          <a:xfrm>
            <a:off x="677325" y="0"/>
            <a:ext cx="8596800" cy="921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hewy"/>
                <a:ea typeface="Chewy"/>
                <a:cs typeface="Chewy"/>
                <a:sym typeface="Chewy"/>
              </a:rPr>
              <a:t>Preghiera giubileo 2025</a:t>
            </a:r>
            <a:endParaRPr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179" name="Google Shape;179;g33eb0b52d146340b_1"/>
          <p:cNvSpPr txBox="1"/>
          <p:nvPr>
            <p:ph idx="1" type="body"/>
          </p:nvPr>
        </p:nvSpPr>
        <p:spPr>
          <a:xfrm>
            <a:off x="555774" y="921600"/>
            <a:ext cx="4534200" cy="6858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Padre che sei nei cieli,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la fede che ci hai donato nel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tuo figlio Gesù Cristo, nostro fratello,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e la fiamma di carità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effusa nei nostri cuori dallo Spirito Santo,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ridestino in noi, la beata speranza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per l’avvento del tuo Regno.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La tua grazia ci trasformi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in coltivatori operosi dei semi evangelici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che lievitino l’umanità e il cosmo</a:t>
            </a:r>
            <a:r>
              <a:rPr lang="en-US"/>
              <a:t>,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nell’attesa fiduciosa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dei cieli nuovi e della terra nuova,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quando vinte le potenze del Male,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si manifesterà per sempre la tua gloria</a:t>
            </a:r>
            <a:endParaRPr/>
          </a:p>
        </p:txBody>
      </p:sp>
      <p:sp>
        <p:nvSpPr>
          <p:cNvPr id="180" name="Google Shape;180;g33eb0b52d146340b_1"/>
          <p:cNvSpPr txBox="1"/>
          <p:nvPr>
            <p:ph idx="2" type="body"/>
          </p:nvPr>
        </p:nvSpPr>
        <p:spPr>
          <a:xfrm>
            <a:off x="6096000" y="680100"/>
            <a:ext cx="4184100" cy="5497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La grazia del Giubileo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ravvivi in noi Pellegrini di Speranza,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l’anelito verso i beni celesti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e riversi sul mondo intero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la gioia e la pace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del nostro Redentore.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 te Dio benedetto in eterno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</a:t>
            </a:r>
            <a:r>
              <a:rPr lang="en-US"/>
              <a:t>i</a:t>
            </a:r>
            <a:r>
              <a:rPr lang="en-US"/>
              <a:t>a lode e gloria nei secoli.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Amen</a:t>
            </a:r>
            <a:endParaRPr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faccettatura">
  <a:themeElements>
    <a:clrScheme name="Equinozio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2019-11-13T15:17:43Z</dcterms:created>
  <dc:creator>Davide Righele</dc:creator>
</cp:coreProperties>
</file>